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05" r:id="rId4"/>
  </p:sldMasterIdLst>
  <p:notesMasterIdLst>
    <p:notesMasterId r:id="rId26"/>
  </p:notesMasterIdLst>
  <p:handoutMasterIdLst>
    <p:handoutMasterId r:id="rId27"/>
  </p:handoutMasterIdLst>
  <p:sldIdLst>
    <p:sldId id="256" r:id="rId5"/>
    <p:sldId id="321" r:id="rId6"/>
    <p:sldId id="339" r:id="rId7"/>
    <p:sldId id="340" r:id="rId8"/>
    <p:sldId id="1889" r:id="rId9"/>
    <p:sldId id="1890" r:id="rId10"/>
    <p:sldId id="341" r:id="rId11"/>
    <p:sldId id="336" r:id="rId12"/>
    <p:sldId id="337" r:id="rId13"/>
    <p:sldId id="338" r:id="rId14"/>
    <p:sldId id="334" r:id="rId15"/>
    <p:sldId id="328" r:id="rId16"/>
    <p:sldId id="329" r:id="rId17"/>
    <p:sldId id="1894" r:id="rId18"/>
    <p:sldId id="1891" r:id="rId19"/>
    <p:sldId id="332" r:id="rId20"/>
    <p:sldId id="1892" r:id="rId21"/>
    <p:sldId id="316" r:id="rId22"/>
    <p:sldId id="1893" r:id="rId23"/>
    <p:sldId id="1895" r:id="rId24"/>
    <p:sldId id="317" r:id="rId2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4C00"/>
    <a:srgbClr val="8CC600"/>
    <a:srgbClr val="0071BC"/>
    <a:srgbClr val="FFBE00"/>
    <a:srgbClr val="002050"/>
    <a:srgbClr val="00A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048F1D7-DF23-F847-AF81-B42C8E20B534}" v="173" dt="2018-10-11T17:33:26.9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983" autoAdjust="0"/>
    <p:restoredTop sz="86779" autoAdjust="0"/>
  </p:normalViewPr>
  <p:slideViewPr>
    <p:cSldViewPr snapToGrid="0" snapToObjects="1">
      <p:cViewPr varScale="1">
        <p:scale>
          <a:sx n="105" d="100"/>
          <a:sy n="105" d="100"/>
        </p:scale>
        <p:origin x="208" y="9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2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C96D51-0FE1-284B-BFC0-F3F27047A811}" type="datetimeFigureOut">
              <a:rPr lang="en-US" smtClean="0"/>
              <a:t>10/8/18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896052-DD5A-3147-8711-5DB985E11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446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BD8EB0-9963-F844-85DD-40AA7F6F88C5}" type="datetimeFigureOut">
              <a:rPr lang="en-US" smtClean="0"/>
              <a:t>10/8/18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9EAB5E-B1FD-C34F-8C9F-554B801EE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211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EAB5E-B1FD-C34F-8C9F-554B801EE03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14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10/8/18 4:36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824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10/8/18 4:36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162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241800"/>
            <a:ext cx="5486400" cy="4114800"/>
          </a:xfrm>
        </p:spPr>
        <p:txBody>
          <a:bodyPr/>
          <a:lstStyle/>
          <a:p>
            <a:endParaRPr lang="en-US" baseline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2012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577F15-4695-43CD-83B0-974BBDDCBE58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827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241800"/>
            <a:ext cx="5486400" cy="4114800"/>
          </a:xfrm>
        </p:spPr>
        <p:txBody>
          <a:bodyPr/>
          <a:lstStyle/>
          <a:p>
            <a:endParaRPr lang="en-US" baseline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2012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577F15-4695-43CD-83B0-974BBDDCBE58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198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241800"/>
            <a:ext cx="5486400" cy="4114800"/>
          </a:xfrm>
        </p:spPr>
        <p:txBody>
          <a:bodyPr/>
          <a:lstStyle/>
          <a:p>
            <a:endParaRPr lang="en-US" baseline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t>Build 2012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577F15-4695-43CD-83B0-974BBDDCBE58}" type="datetime1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10/8/18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034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EAB5E-B1FD-C34F-8C9F-554B801EE03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41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/>
          <a:srcRect t="1160" b="13840"/>
          <a:stretch/>
        </p:blipFill>
        <p:spPr>
          <a:xfrm>
            <a:off x="0" y="-49619"/>
            <a:ext cx="9144000" cy="51816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gray">
          <a:xfrm>
            <a:off x="315370" y="1594247"/>
            <a:ext cx="4803091" cy="2743200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21" tIns="109697" rIns="137121" bIns="10969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9914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836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376850" y="1623652"/>
            <a:ext cx="4803042" cy="1904319"/>
          </a:xfrm>
          <a:noFill/>
        </p:spPr>
        <p:txBody>
          <a:bodyPr lIns="143407" tIns="89629" rIns="143407" bIns="89629" anchor="t" anchorCtr="0">
            <a:normAutofit/>
          </a:bodyPr>
          <a:lstStyle>
            <a:lvl1pPr>
              <a:defRPr sz="4130" spc="-75" baseline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476605" y="3466555"/>
            <a:ext cx="4662332" cy="840185"/>
          </a:xfrm>
        </p:spPr>
        <p:txBody>
          <a:bodyPr tIns="107555" bIns="107555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142" baseline="0">
                <a:gradFill>
                  <a:gsLst>
                    <a:gs pos="1250">
                      <a:srgbClr val="FFFFFF"/>
                    </a:gs>
                    <a:gs pos="99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Speaker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1395888" y="-496390"/>
            <a:ext cx="1463040" cy="216843"/>
            <a:chOff x="1395888" y="-496390"/>
            <a:chExt cx="1463040" cy="216843"/>
          </a:xfrm>
        </p:grpSpPr>
        <p:sp>
          <p:nvSpPr>
            <p:cNvPr id="19" name="Rectangle 18"/>
            <p:cNvSpPr/>
            <p:nvPr userDrawn="1"/>
          </p:nvSpPr>
          <p:spPr bwMode="auto">
            <a:xfrm>
              <a:off x="1395888" y="-496389"/>
              <a:ext cx="292608" cy="214231"/>
            </a:xfrm>
            <a:prstGeom prst="rect">
              <a:avLst/>
            </a:prstGeom>
            <a:solidFill>
              <a:srgbClr val="00AEEF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0" name="Rectangle 19"/>
            <p:cNvSpPr/>
            <p:nvPr userDrawn="1"/>
          </p:nvSpPr>
          <p:spPr bwMode="auto">
            <a:xfrm>
              <a:off x="1688496" y="-493778"/>
              <a:ext cx="292608" cy="214231"/>
            </a:xfrm>
            <a:prstGeom prst="rect">
              <a:avLst/>
            </a:prstGeom>
            <a:solidFill>
              <a:srgbClr val="8CC60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1" name="Rectangle 20"/>
            <p:cNvSpPr/>
            <p:nvPr userDrawn="1"/>
          </p:nvSpPr>
          <p:spPr bwMode="auto">
            <a:xfrm>
              <a:off x="1981104" y="-493778"/>
              <a:ext cx="292608" cy="214231"/>
            </a:xfrm>
            <a:prstGeom prst="rect">
              <a:avLst/>
            </a:prstGeom>
            <a:solidFill>
              <a:srgbClr val="FFBE0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>
              <a:off x="2273712" y="-496390"/>
              <a:ext cx="292608" cy="214231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3" name="Rectangle 22"/>
            <p:cNvSpPr/>
            <p:nvPr userDrawn="1"/>
          </p:nvSpPr>
          <p:spPr bwMode="auto">
            <a:xfrm>
              <a:off x="2566320" y="-496389"/>
              <a:ext cx="292608" cy="214231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0409" y="398511"/>
            <a:ext cx="2263565" cy="49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030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lor Block Header&amp; Sub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white">
          <a:xfrm>
            <a:off x="-7145" y="0"/>
            <a:ext cx="1435076" cy="5143500"/>
          </a:xfrm>
          <a:prstGeom prst="rect">
            <a:avLst/>
          </a:prstGeom>
          <a:solidFill>
            <a:srgbClr val="00AEE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 defTabSz="683656" fontAlgn="base">
              <a:spcBef>
                <a:spcPct val="0"/>
              </a:spcBef>
              <a:spcAft>
                <a:spcPct val="0"/>
              </a:spcAft>
            </a:pPr>
            <a:endParaRPr lang="en-US" sz="1645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133" y="20270"/>
            <a:ext cx="1303359" cy="206335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ts val="2849"/>
              </a:lnSpc>
              <a:spcBef>
                <a:spcPts val="0"/>
              </a:spcBef>
              <a:buNone/>
              <a:defRPr sz="2699" b="0" cap="none" baseline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egoe UI Light" pitchFamily="34" charset="0"/>
              </a:defRPr>
            </a:lvl1pPr>
            <a:lvl2pPr marL="455841" indent="0">
              <a:buNone/>
              <a:defRPr sz="2019" b="1"/>
            </a:lvl2pPr>
            <a:lvl3pPr marL="911681" indent="0">
              <a:buNone/>
              <a:defRPr sz="1795" b="1"/>
            </a:lvl3pPr>
            <a:lvl4pPr marL="1367522" indent="0">
              <a:buNone/>
              <a:defRPr sz="1570" b="1"/>
            </a:lvl4pPr>
            <a:lvl5pPr marL="1823363" indent="0">
              <a:buNone/>
              <a:defRPr sz="1570" b="1"/>
            </a:lvl5pPr>
            <a:lvl6pPr marL="2279204" indent="0">
              <a:buNone/>
              <a:defRPr sz="1570" b="1"/>
            </a:lvl6pPr>
            <a:lvl7pPr marL="2735045" indent="0">
              <a:buNone/>
              <a:defRPr sz="1570" b="1"/>
            </a:lvl7pPr>
            <a:lvl8pPr marL="3190885" indent="0">
              <a:buNone/>
              <a:defRPr sz="1570" b="1"/>
            </a:lvl8pPr>
            <a:lvl9pPr marL="3646726" indent="0">
              <a:buNone/>
              <a:defRPr sz="1570" b="1"/>
            </a:lvl9pPr>
          </a:lstStyle>
          <a:p>
            <a:pPr lvl="0"/>
            <a:r>
              <a:rPr lang="en-US" dirty="0"/>
              <a:t>Click to edit Master text styles.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773" y="2290564"/>
            <a:ext cx="1303359" cy="129256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349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050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900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050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050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1395888" y="-496390"/>
            <a:ext cx="1463040" cy="216843"/>
            <a:chOff x="1395888" y="-496390"/>
            <a:chExt cx="1463040" cy="216843"/>
          </a:xfrm>
        </p:grpSpPr>
        <p:sp>
          <p:nvSpPr>
            <p:cNvPr id="19" name="Rectangle 18"/>
            <p:cNvSpPr/>
            <p:nvPr userDrawn="1"/>
          </p:nvSpPr>
          <p:spPr bwMode="auto">
            <a:xfrm>
              <a:off x="1395888" y="-496389"/>
              <a:ext cx="292608" cy="214231"/>
            </a:xfrm>
            <a:prstGeom prst="rect">
              <a:avLst/>
            </a:prstGeom>
            <a:solidFill>
              <a:srgbClr val="00AEEF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0" name="Rectangle 19"/>
            <p:cNvSpPr/>
            <p:nvPr userDrawn="1"/>
          </p:nvSpPr>
          <p:spPr bwMode="auto">
            <a:xfrm>
              <a:off x="1688496" y="-493778"/>
              <a:ext cx="292608" cy="214231"/>
            </a:xfrm>
            <a:prstGeom prst="rect">
              <a:avLst/>
            </a:prstGeom>
            <a:solidFill>
              <a:srgbClr val="8CC60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1" name="Rectangle 20"/>
            <p:cNvSpPr/>
            <p:nvPr userDrawn="1"/>
          </p:nvSpPr>
          <p:spPr bwMode="auto">
            <a:xfrm>
              <a:off x="1981104" y="-493778"/>
              <a:ext cx="292608" cy="214231"/>
            </a:xfrm>
            <a:prstGeom prst="rect">
              <a:avLst/>
            </a:prstGeom>
            <a:solidFill>
              <a:srgbClr val="FFBE0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>
              <a:off x="2273712" y="-496390"/>
              <a:ext cx="292608" cy="214231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3" name="Rectangle 22"/>
            <p:cNvSpPr/>
            <p:nvPr userDrawn="1"/>
          </p:nvSpPr>
          <p:spPr bwMode="auto">
            <a:xfrm>
              <a:off x="2566320" y="-496389"/>
              <a:ext cx="292608" cy="214231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</p:grp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1981104" y="380267"/>
            <a:ext cx="6670527" cy="438296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33362" y="4557562"/>
            <a:ext cx="1417026" cy="44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04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lor Block Header&amp; Sub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white">
          <a:xfrm>
            <a:off x="-7145" y="0"/>
            <a:ext cx="1435076" cy="5143500"/>
          </a:xfrm>
          <a:prstGeom prst="rect">
            <a:avLst/>
          </a:prstGeom>
          <a:solidFill>
            <a:schemeClr val="accent4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 defTabSz="683656" fontAlgn="base">
              <a:spcBef>
                <a:spcPct val="0"/>
              </a:spcBef>
              <a:spcAft>
                <a:spcPct val="0"/>
              </a:spcAft>
            </a:pPr>
            <a:endParaRPr lang="en-US" sz="1645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133" y="20270"/>
            <a:ext cx="1303359" cy="206335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ts val="2849"/>
              </a:lnSpc>
              <a:spcBef>
                <a:spcPts val="0"/>
              </a:spcBef>
              <a:buNone/>
              <a:defRPr sz="2699" b="0" cap="none" baseline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egoe UI Light" pitchFamily="34" charset="0"/>
              </a:defRPr>
            </a:lvl1pPr>
            <a:lvl2pPr marL="455841" indent="0">
              <a:buNone/>
              <a:defRPr sz="2019" b="1"/>
            </a:lvl2pPr>
            <a:lvl3pPr marL="911681" indent="0">
              <a:buNone/>
              <a:defRPr sz="1795" b="1"/>
            </a:lvl3pPr>
            <a:lvl4pPr marL="1367522" indent="0">
              <a:buNone/>
              <a:defRPr sz="1570" b="1"/>
            </a:lvl4pPr>
            <a:lvl5pPr marL="1823363" indent="0">
              <a:buNone/>
              <a:defRPr sz="1570" b="1"/>
            </a:lvl5pPr>
            <a:lvl6pPr marL="2279204" indent="0">
              <a:buNone/>
              <a:defRPr sz="1570" b="1"/>
            </a:lvl6pPr>
            <a:lvl7pPr marL="2735045" indent="0">
              <a:buNone/>
              <a:defRPr sz="1570" b="1"/>
            </a:lvl7pPr>
            <a:lvl8pPr marL="3190885" indent="0">
              <a:buNone/>
              <a:defRPr sz="1570" b="1"/>
            </a:lvl8pPr>
            <a:lvl9pPr marL="3646726" indent="0">
              <a:buNone/>
              <a:defRPr sz="1570" b="1"/>
            </a:lvl9pPr>
          </a:lstStyle>
          <a:p>
            <a:pPr lvl="0"/>
            <a:r>
              <a:rPr lang="en-US" dirty="0"/>
              <a:t>Click to edit Master text styles.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773" y="2290564"/>
            <a:ext cx="1303359" cy="129256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349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050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900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050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050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395888" y="-496390"/>
            <a:ext cx="1463040" cy="216843"/>
            <a:chOff x="1395888" y="-496390"/>
            <a:chExt cx="1463040" cy="216843"/>
          </a:xfrm>
        </p:grpSpPr>
        <p:sp>
          <p:nvSpPr>
            <p:cNvPr id="18" name="Rectangle 17"/>
            <p:cNvSpPr/>
            <p:nvPr userDrawn="1"/>
          </p:nvSpPr>
          <p:spPr bwMode="auto">
            <a:xfrm>
              <a:off x="1395888" y="-496389"/>
              <a:ext cx="292608" cy="214231"/>
            </a:xfrm>
            <a:prstGeom prst="rect">
              <a:avLst/>
            </a:prstGeom>
            <a:solidFill>
              <a:srgbClr val="00AEEF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9" name="Rectangle 18"/>
            <p:cNvSpPr/>
            <p:nvPr userDrawn="1"/>
          </p:nvSpPr>
          <p:spPr bwMode="auto">
            <a:xfrm>
              <a:off x="1688496" y="-493778"/>
              <a:ext cx="292608" cy="214231"/>
            </a:xfrm>
            <a:prstGeom prst="rect">
              <a:avLst/>
            </a:prstGeom>
            <a:solidFill>
              <a:srgbClr val="8CC60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0" name="Rectangle 19"/>
            <p:cNvSpPr/>
            <p:nvPr userDrawn="1"/>
          </p:nvSpPr>
          <p:spPr bwMode="auto">
            <a:xfrm>
              <a:off x="1981104" y="-493778"/>
              <a:ext cx="292608" cy="214231"/>
            </a:xfrm>
            <a:prstGeom prst="rect">
              <a:avLst/>
            </a:prstGeom>
            <a:solidFill>
              <a:srgbClr val="FFBE0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1" name="Rectangle 20"/>
            <p:cNvSpPr/>
            <p:nvPr userDrawn="1"/>
          </p:nvSpPr>
          <p:spPr bwMode="auto">
            <a:xfrm>
              <a:off x="2273712" y="-496390"/>
              <a:ext cx="292608" cy="214231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>
              <a:off x="2566320" y="-496389"/>
              <a:ext cx="292608" cy="214231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</p:grpSp>
      <p:sp>
        <p:nvSpPr>
          <p:cNvPr id="12" name="Content Placeholder 5"/>
          <p:cNvSpPr>
            <a:spLocks noGrp="1"/>
          </p:cNvSpPr>
          <p:nvPr>
            <p:ph sz="quarter" idx="11"/>
          </p:nvPr>
        </p:nvSpPr>
        <p:spPr>
          <a:xfrm>
            <a:off x="1981104" y="380267"/>
            <a:ext cx="6670527" cy="4382966"/>
          </a:xfrm>
        </p:spPr>
        <p:txBody>
          <a:bodyPr/>
          <a:lstStyle>
            <a:lvl1pPr>
              <a:buClr>
                <a:srgbClr val="8CC600"/>
              </a:buClr>
              <a:defRPr/>
            </a:lvl1pPr>
            <a:lvl2pPr>
              <a:buClr>
                <a:srgbClr val="8CC600"/>
              </a:buClr>
              <a:defRPr/>
            </a:lvl2pPr>
            <a:lvl3pPr>
              <a:buClr>
                <a:srgbClr val="8CC600"/>
              </a:buClr>
              <a:defRPr/>
            </a:lvl3pPr>
            <a:lvl4pPr>
              <a:buClr>
                <a:srgbClr val="8CC600"/>
              </a:buClr>
              <a:defRPr/>
            </a:lvl4pPr>
            <a:lvl5pPr>
              <a:buClr>
                <a:srgbClr val="8CC600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33362" y="4557562"/>
            <a:ext cx="1417026" cy="44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88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lor Block Header&amp; Sub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white">
          <a:xfrm>
            <a:off x="-7145" y="0"/>
            <a:ext cx="1435076" cy="5143500"/>
          </a:xfrm>
          <a:prstGeom prst="rect">
            <a:avLst/>
          </a:prstGeom>
          <a:solidFill>
            <a:srgbClr val="FFBE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 defTabSz="683656" fontAlgn="base">
              <a:spcBef>
                <a:spcPct val="0"/>
              </a:spcBef>
              <a:spcAft>
                <a:spcPct val="0"/>
              </a:spcAft>
            </a:pPr>
            <a:endParaRPr lang="en-US" sz="1645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133" y="20270"/>
            <a:ext cx="1303359" cy="206335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ts val="2849"/>
              </a:lnSpc>
              <a:spcBef>
                <a:spcPts val="0"/>
              </a:spcBef>
              <a:buNone/>
              <a:defRPr sz="2699" b="0" cap="none" baseline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egoe UI Light" pitchFamily="34" charset="0"/>
              </a:defRPr>
            </a:lvl1pPr>
            <a:lvl2pPr marL="455841" indent="0">
              <a:buNone/>
              <a:defRPr sz="2019" b="1"/>
            </a:lvl2pPr>
            <a:lvl3pPr marL="911681" indent="0">
              <a:buNone/>
              <a:defRPr sz="1795" b="1"/>
            </a:lvl3pPr>
            <a:lvl4pPr marL="1367522" indent="0">
              <a:buNone/>
              <a:defRPr sz="1570" b="1"/>
            </a:lvl4pPr>
            <a:lvl5pPr marL="1823363" indent="0">
              <a:buNone/>
              <a:defRPr sz="1570" b="1"/>
            </a:lvl5pPr>
            <a:lvl6pPr marL="2279204" indent="0">
              <a:buNone/>
              <a:defRPr sz="1570" b="1"/>
            </a:lvl6pPr>
            <a:lvl7pPr marL="2735045" indent="0">
              <a:buNone/>
              <a:defRPr sz="1570" b="1"/>
            </a:lvl7pPr>
            <a:lvl8pPr marL="3190885" indent="0">
              <a:buNone/>
              <a:defRPr sz="1570" b="1"/>
            </a:lvl8pPr>
            <a:lvl9pPr marL="3646726" indent="0">
              <a:buNone/>
              <a:defRPr sz="1570" b="1"/>
            </a:lvl9pPr>
          </a:lstStyle>
          <a:p>
            <a:pPr lvl="0"/>
            <a:r>
              <a:rPr lang="en-US" dirty="0"/>
              <a:t>Click to edit Master text styles.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773" y="2290564"/>
            <a:ext cx="1303359" cy="129256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349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050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900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050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050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1395888" y="-496390"/>
            <a:ext cx="1463040" cy="216843"/>
            <a:chOff x="1395888" y="-496390"/>
            <a:chExt cx="1463040" cy="216843"/>
          </a:xfrm>
        </p:grpSpPr>
        <p:sp>
          <p:nvSpPr>
            <p:cNvPr id="19" name="Rectangle 18"/>
            <p:cNvSpPr/>
            <p:nvPr userDrawn="1"/>
          </p:nvSpPr>
          <p:spPr bwMode="auto">
            <a:xfrm>
              <a:off x="1395888" y="-496389"/>
              <a:ext cx="292608" cy="214231"/>
            </a:xfrm>
            <a:prstGeom prst="rect">
              <a:avLst/>
            </a:prstGeom>
            <a:solidFill>
              <a:srgbClr val="00AEEF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0" name="Rectangle 19"/>
            <p:cNvSpPr/>
            <p:nvPr userDrawn="1"/>
          </p:nvSpPr>
          <p:spPr bwMode="auto">
            <a:xfrm>
              <a:off x="1688496" y="-493778"/>
              <a:ext cx="292608" cy="214231"/>
            </a:xfrm>
            <a:prstGeom prst="rect">
              <a:avLst/>
            </a:prstGeom>
            <a:solidFill>
              <a:srgbClr val="8CC60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1" name="Rectangle 20"/>
            <p:cNvSpPr/>
            <p:nvPr userDrawn="1"/>
          </p:nvSpPr>
          <p:spPr bwMode="auto">
            <a:xfrm>
              <a:off x="1981104" y="-493778"/>
              <a:ext cx="292608" cy="214231"/>
            </a:xfrm>
            <a:prstGeom prst="rect">
              <a:avLst/>
            </a:prstGeom>
            <a:solidFill>
              <a:srgbClr val="FFBE0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>
              <a:off x="2273712" y="-496390"/>
              <a:ext cx="292608" cy="214231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3" name="Rectangle 22"/>
            <p:cNvSpPr/>
            <p:nvPr userDrawn="1"/>
          </p:nvSpPr>
          <p:spPr bwMode="auto">
            <a:xfrm>
              <a:off x="2566320" y="-496389"/>
              <a:ext cx="292608" cy="214231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</p:grpSp>
      <p:sp>
        <p:nvSpPr>
          <p:cNvPr id="12" name="Content Placeholder 5"/>
          <p:cNvSpPr>
            <a:spLocks noGrp="1"/>
          </p:cNvSpPr>
          <p:nvPr>
            <p:ph sz="quarter" idx="11"/>
          </p:nvPr>
        </p:nvSpPr>
        <p:spPr>
          <a:xfrm>
            <a:off x="1981104" y="380267"/>
            <a:ext cx="6670527" cy="4382966"/>
          </a:xfrm>
        </p:spPr>
        <p:txBody>
          <a:bodyPr/>
          <a:lstStyle>
            <a:lvl1pPr>
              <a:buClr>
                <a:srgbClr val="FFBE00"/>
              </a:buClr>
              <a:defRPr/>
            </a:lvl1pPr>
            <a:lvl2pPr>
              <a:buClr>
                <a:srgbClr val="FFBE00"/>
              </a:buClr>
              <a:defRPr/>
            </a:lvl2pPr>
            <a:lvl3pPr>
              <a:buClr>
                <a:srgbClr val="FFBE00"/>
              </a:buClr>
              <a:defRPr/>
            </a:lvl3pPr>
            <a:lvl4pPr>
              <a:buClr>
                <a:srgbClr val="FFBE00"/>
              </a:buClr>
              <a:defRPr/>
            </a:lvl4pPr>
            <a:lvl5pPr>
              <a:buClr>
                <a:srgbClr val="FFBE00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33362" y="4557562"/>
            <a:ext cx="1417026" cy="44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710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lor Block Header&amp; Sub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white">
          <a:xfrm>
            <a:off x="-7145" y="0"/>
            <a:ext cx="1435076" cy="5143500"/>
          </a:xfrm>
          <a:prstGeom prst="rect">
            <a:avLst/>
          </a:prstGeom>
          <a:solidFill>
            <a:schemeClr val="accent2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 defTabSz="683656" fontAlgn="base">
              <a:spcBef>
                <a:spcPct val="0"/>
              </a:spcBef>
              <a:spcAft>
                <a:spcPct val="0"/>
              </a:spcAft>
            </a:pPr>
            <a:endParaRPr lang="en-US" sz="1645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133" y="20270"/>
            <a:ext cx="1303359" cy="206335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ts val="2849"/>
              </a:lnSpc>
              <a:spcBef>
                <a:spcPts val="0"/>
              </a:spcBef>
              <a:buNone/>
              <a:defRPr sz="2699" b="0" cap="none" baseline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egoe UI Light" pitchFamily="34" charset="0"/>
              </a:defRPr>
            </a:lvl1pPr>
            <a:lvl2pPr marL="455841" indent="0">
              <a:buNone/>
              <a:defRPr sz="2019" b="1"/>
            </a:lvl2pPr>
            <a:lvl3pPr marL="911681" indent="0">
              <a:buNone/>
              <a:defRPr sz="1795" b="1"/>
            </a:lvl3pPr>
            <a:lvl4pPr marL="1367522" indent="0">
              <a:buNone/>
              <a:defRPr sz="1570" b="1"/>
            </a:lvl4pPr>
            <a:lvl5pPr marL="1823363" indent="0">
              <a:buNone/>
              <a:defRPr sz="1570" b="1"/>
            </a:lvl5pPr>
            <a:lvl6pPr marL="2279204" indent="0">
              <a:buNone/>
              <a:defRPr sz="1570" b="1"/>
            </a:lvl6pPr>
            <a:lvl7pPr marL="2735045" indent="0">
              <a:buNone/>
              <a:defRPr sz="1570" b="1"/>
            </a:lvl7pPr>
            <a:lvl8pPr marL="3190885" indent="0">
              <a:buNone/>
              <a:defRPr sz="1570" b="1"/>
            </a:lvl8pPr>
            <a:lvl9pPr marL="3646726" indent="0">
              <a:buNone/>
              <a:defRPr sz="1570" b="1"/>
            </a:lvl9pPr>
          </a:lstStyle>
          <a:p>
            <a:pPr lvl="0"/>
            <a:r>
              <a:rPr lang="en-US" dirty="0"/>
              <a:t>Click to edit Master text styles.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773" y="2290564"/>
            <a:ext cx="1303359" cy="129256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349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050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900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050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050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395888" y="-496390"/>
            <a:ext cx="1463040" cy="216843"/>
            <a:chOff x="1395888" y="-496390"/>
            <a:chExt cx="1463040" cy="216843"/>
          </a:xfrm>
        </p:grpSpPr>
        <p:sp>
          <p:nvSpPr>
            <p:cNvPr id="24" name="Rectangle 23"/>
            <p:cNvSpPr/>
            <p:nvPr userDrawn="1"/>
          </p:nvSpPr>
          <p:spPr bwMode="auto">
            <a:xfrm>
              <a:off x="1395888" y="-496389"/>
              <a:ext cx="292608" cy="214231"/>
            </a:xfrm>
            <a:prstGeom prst="rect">
              <a:avLst/>
            </a:prstGeom>
            <a:solidFill>
              <a:srgbClr val="00AEEF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5" name="Rectangle 24"/>
            <p:cNvSpPr/>
            <p:nvPr userDrawn="1"/>
          </p:nvSpPr>
          <p:spPr bwMode="auto">
            <a:xfrm>
              <a:off x="1688496" y="-493778"/>
              <a:ext cx="292608" cy="214231"/>
            </a:xfrm>
            <a:prstGeom prst="rect">
              <a:avLst/>
            </a:prstGeom>
            <a:solidFill>
              <a:srgbClr val="8CC60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6" name="Rectangle 25"/>
            <p:cNvSpPr/>
            <p:nvPr userDrawn="1"/>
          </p:nvSpPr>
          <p:spPr bwMode="auto">
            <a:xfrm>
              <a:off x="1981104" y="-493778"/>
              <a:ext cx="292608" cy="214231"/>
            </a:xfrm>
            <a:prstGeom prst="rect">
              <a:avLst/>
            </a:prstGeom>
            <a:solidFill>
              <a:srgbClr val="FFBE0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7" name="Rectangle 26"/>
            <p:cNvSpPr/>
            <p:nvPr userDrawn="1"/>
          </p:nvSpPr>
          <p:spPr bwMode="auto">
            <a:xfrm>
              <a:off x="2273712" y="-496390"/>
              <a:ext cx="292608" cy="214231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8" name="Rectangle 27"/>
            <p:cNvSpPr/>
            <p:nvPr userDrawn="1"/>
          </p:nvSpPr>
          <p:spPr bwMode="auto">
            <a:xfrm>
              <a:off x="2566320" y="-496389"/>
              <a:ext cx="292608" cy="214231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</p:grpSp>
      <p:sp>
        <p:nvSpPr>
          <p:cNvPr id="12" name="Content Placeholder 5"/>
          <p:cNvSpPr>
            <a:spLocks noGrp="1"/>
          </p:cNvSpPr>
          <p:nvPr>
            <p:ph sz="quarter" idx="11"/>
          </p:nvPr>
        </p:nvSpPr>
        <p:spPr>
          <a:xfrm>
            <a:off x="1981104" y="380267"/>
            <a:ext cx="6670527" cy="4382966"/>
          </a:xfrm>
        </p:spPr>
        <p:txBody>
          <a:bodyPr/>
          <a:lstStyle>
            <a:lvl1pPr>
              <a:buClr>
                <a:srgbClr val="0071BC"/>
              </a:buClr>
              <a:defRPr/>
            </a:lvl1pPr>
            <a:lvl2pPr>
              <a:buClr>
                <a:srgbClr val="0071BC"/>
              </a:buClr>
              <a:defRPr/>
            </a:lvl2pPr>
            <a:lvl3pPr>
              <a:buClr>
                <a:srgbClr val="0071BC"/>
              </a:buClr>
              <a:defRPr/>
            </a:lvl3pPr>
            <a:lvl4pPr>
              <a:buClr>
                <a:srgbClr val="0071BC"/>
              </a:buClr>
              <a:defRPr/>
            </a:lvl4pPr>
            <a:lvl5pPr>
              <a:buClr>
                <a:srgbClr val="0071BC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33362" y="4557562"/>
            <a:ext cx="1417026" cy="44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424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lor Block Header&amp; Sub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white">
          <a:xfrm>
            <a:off x="-7145" y="0"/>
            <a:ext cx="1435076" cy="5143500"/>
          </a:xfrm>
          <a:prstGeom prst="rect">
            <a:avLst/>
          </a:prstGeom>
          <a:solidFill>
            <a:srgbClr val="00205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 defTabSz="683656" fontAlgn="base">
              <a:spcBef>
                <a:spcPct val="0"/>
              </a:spcBef>
              <a:spcAft>
                <a:spcPct val="0"/>
              </a:spcAft>
            </a:pPr>
            <a:endParaRPr lang="en-US" sz="1645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133" y="20270"/>
            <a:ext cx="1303359" cy="2063354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ts val="2849"/>
              </a:lnSpc>
              <a:spcBef>
                <a:spcPts val="0"/>
              </a:spcBef>
              <a:buNone/>
              <a:defRPr sz="2699" b="0" cap="none" baseline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  <a:latin typeface="Segoe UI Light" pitchFamily="34" charset="0"/>
              </a:defRPr>
            </a:lvl1pPr>
            <a:lvl2pPr marL="455841" indent="0">
              <a:buNone/>
              <a:defRPr sz="2019" b="1"/>
            </a:lvl2pPr>
            <a:lvl3pPr marL="911681" indent="0">
              <a:buNone/>
              <a:defRPr sz="1795" b="1"/>
            </a:lvl3pPr>
            <a:lvl4pPr marL="1367522" indent="0">
              <a:buNone/>
              <a:defRPr sz="1570" b="1"/>
            </a:lvl4pPr>
            <a:lvl5pPr marL="1823363" indent="0">
              <a:buNone/>
              <a:defRPr sz="1570" b="1"/>
            </a:lvl5pPr>
            <a:lvl6pPr marL="2279204" indent="0">
              <a:buNone/>
              <a:defRPr sz="1570" b="1"/>
            </a:lvl6pPr>
            <a:lvl7pPr marL="2735045" indent="0">
              <a:buNone/>
              <a:defRPr sz="1570" b="1"/>
            </a:lvl7pPr>
            <a:lvl8pPr marL="3190885" indent="0">
              <a:buNone/>
              <a:defRPr sz="1570" b="1"/>
            </a:lvl8pPr>
            <a:lvl9pPr marL="3646726" indent="0">
              <a:buNone/>
              <a:defRPr sz="1570" b="1"/>
            </a:lvl9pPr>
          </a:lstStyle>
          <a:p>
            <a:pPr lvl="0"/>
            <a:r>
              <a:rPr lang="en-US" dirty="0"/>
              <a:t>Click to edit Master text styles.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53773" y="2290564"/>
            <a:ext cx="1303359" cy="129256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349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050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900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050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None/>
              <a:defRPr sz="1050" spc="0" baseline="0">
                <a:solidFill>
                  <a:schemeClr val="bg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1395888" y="-496390"/>
            <a:ext cx="1463040" cy="216843"/>
            <a:chOff x="1395888" y="-496390"/>
            <a:chExt cx="1463040" cy="216843"/>
          </a:xfrm>
        </p:grpSpPr>
        <p:sp>
          <p:nvSpPr>
            <p:cNvPr id="24" name="Rectangle 23"/>
            <p:cNvSpPr/>
            <p:nvPr userDrawn="1"/>
          </p:nvSpPr>
          <p:spPr bwMode="auto">
            <a:xfrm>
              <a:off x="1395888" y="-496389"/>
              <a:ext cx="292608" cy="214231"/>
            </a:xfrm>
            <a:prstGeom prst="rect">
              <a:avLst/>
            </a:prstGeom>
            <a:solidFill>
              <a:srgbClr val="00AEEF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5" name="Rectangle 24"/>
            <p:cNvSpPr/>
            <p:nvPr userDrawn="1"/>
          </p:nvSpPr>
          <p:spPr bwMode="auto">
            <a:xfrm>
              <a:off x="1688496" y="-493778"/>
              <a:ext cx="292608" cy="214231"/>
            </a:xfrm>
            <a:prstGeom prst="rect">
              <a:avLst/>
            </a:prstGeom>
            <a:solidFill>
              <a:srgbClr val="8CC60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6" name="Rectangle 25"/>
            <p:cNvSpPr/>
            <p:nvPr userDrawn="1"/>
          </p:nvSpPr>
          <p:spPr bwMode="auto">
            <a:xfrm>
              <a:off x="1981104" y="-493778"/>
              <a:ext cx="292608" cy="214231"/>
            </a:xfrm>
            <a:prstGeom prst="rect">
              <a:avLst/>
            </a:prstGeom>
            <a:solidFill>
              <a:srgbClr val="FFBE0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7" name="Rectangle 26"/>
            <p:cNvSpPr/>
            <p:nvPr userDrawn="1"/>
          </p:nvSpPr>
          <p:spPr bwMode="auto">
            <a:xfrm>
              <a:off x="2273712" y="-496390"/>
              <a:ext cx="292608" cy="214231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8" name="Rectangle 27"/>
            <p:cNvSpPr/>
            <p:nvPr userDrawn="1"/>
          </p:nvSpPr>
          <p:spPr bwMode="auto">
            <a:xfrm>
              <a:off x="2566320" y="-496389"/>
              <a:ext cx="292608" cy="214231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</p:grpSp>
      <p:sp>
        <p:nvSpPr>
          <p:cNvPr id="12" name="Content Placeholder 5"/>
          <p:cNvSpPr>
            <a:spLocks noGrp="1"/>
          </p:cNvSpPr>
          <p:nvPr>
            <p:ph sz="quarter" idx="11"/>
          </p:nvPr>
        </p:nvSpPr>
        <p:spPr>
          <a:xfrm>
            <a:off x="1981104" y="380267"/>
            <a:ext cx="6670527" cy="4382966"/>
          </a:xfrm>
        </p:spPr>
        <p:txBody>
          <a:bodyPr/>
          <a:lstStyle>
            <a:lvl1pPr>
              <a:buClr>
                <a:srgbClr val="002050"/>
              </a:buClr>
              <a:defRPr/>
            </a:lvl1pPr>
            <a:lvl2pPr>
              <a:buClr>
                <a:srgbClr val="002050"/>
              </a:buClr>
              <a:defRPr/>
            </a:lvl2pPr>
            <a:lvl3pPr>
              <a:buClr>
                <a:srgbClr val="002050"/>
              </a:buClr>
              <a:defRPr/>
            </a:lvl3pPr>
            <a:lvl4pPr>
              <a:buClr>
                <a:srgbClr val="002050"/>
              </a:buClr>
              <a:defRPr/>
            </a:lvl4pPr>
            <a:lvl5pPr>
              <a:buClr>
                <a:srgbClr val="002050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33362" y="4557562"/>
            <a:ext cx="1417026" cy="44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2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1395888" y="-496390"/>
            <a:ext cx="1463040" cy="216843"/>
            <a:chOff x="1395888" y="-496390"/>
            <a:chExt cx="1463040" cy="216843"/>
          </a:xfrm>
        </p:grpSpPr>
        <p:sp>
          <p:nvSpPr>
            <p:cNvPr id="3" name="Rectangle 2"/>
            <p:cNvSpPr/>
            <p:nvPr userDrawn="1"/>
          </p:nvSpPr>
          <p:spPr bwMode="auto">
            <a:xfrm>
              <a:off x="1395888" y="-496389"/>
              <a:ext cx="292608" cy="214231"/>
            </a:xfrm>
            <a:prstGeom prst="rect">
              <a:avLst/>
            </a:prstGeom>
            <a:solidFill>
              <a:srgbClr val="00AEEF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4" name="Rectangle 3"/>
            <p:cNvSpPr/>
            <p:nvPr userDrawn="1"/>
          </p:nvSpPr>
          <p:spPr bwMode="auto">
            <a:xfrm>
              <a:off x="1688496" y="-493778"/>
              <a:ext cx="292608" cy="214231"/>
            </a:xfrm>
            <a:prstGeom prst="rect">
              <a:avLst/>
            </a:prstGeom>
            <a:solidFill>
              <a:srgbClr val="8CC60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5" name="Rectangle 4"/>
            <p:cNvSpPr/>
            <p:nvPr userDrawn="1"/>
          </p:nvSpPr>
          <p:spPr bwMode="auto">
            <a:xfrm>
              <a:off x="1981104" y="-493778"/>
              <a:ext cx="292608" cy="214231"/>
            </a:xfrm>
            <a:prstGeom prst="rect">
              <a:avLst/>
            </a:prstGeom>
            <a:solidFill>
              <a:srgbClr val="FFBE0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6" name="Rectangle 5"/>
            <p:cNvSpPr/>
            <p:nvPr userDrawn="1"/>
          </p:nvSpPr>
          <p:spPr bwMode="auto">
            <a:xfrm>
              <a:off x="2273712" y="-496390"/>
              <a:ext cx="292608" cy="214231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7" name="Rectangle 6"/>
            <p:cNvSpPr/>
            <p:nvPr userDrawn="1"/>
          </p:nvSpPr>
          <p:spPr bwMode="auto">
            <a:xfrm>
              <a:off x="2566320" y="-496389"/>
              <a:ext cx="292608" cy="214231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</p:grp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514066" y="418531"/>
            <a:ext cx="8170459" cy="4075497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7870" y="4580759"/>
            <a:ext cx="1716655" cy="374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93" y="4582054"/>
            <a:ext cx="1316003" cy="48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151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 Accent Color 1">
    <p:bg>
      <p:bgPr>
        <a:solidFill>
          <a:srgbClr val="8CC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1395888" y="-496390"/>
            <a:ext cx="1463040" cy="216843"/>
            <a:chOff x="1395888" y="-496390"/>
            <a:chExt cx="1463040" cy="216843"/>
          </a:xfrm>
        </p:grpSpPr>
        <p:sp>
          <p:nvSpPr>
            <p:cNvPr id="3" name="Rectangle 2"/>
            <p:cNvSpPr/>
            <p:nvPr userDrawn="1"/>
          </p:nvSpPr>
          <p:spPr bwMode="auto">
            <a:xfrm>
              <a:off x="1395888" y="-496389"/>
              <a:ext cx="292608" cy="214231"/>
            </a:xfrm>
            <a:prstGeom prst="rect">
              <a:avLst/>
            </a:prstGeom>
            <a:solidFill>
              <a:srgbClr val="00AEEF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4" name="Rectangle 3"/>
            <p:cNvSpPr/>
            <p:nvPr userDrawn="1"/>
          </p:nvSpPr>
          <p:spPr bwMode="auto">
            <a:xfrm>
              <a:off x="1688496" y="-493778"/>
              <a:ext cx="292608" cy="214231"/>
            </a:xfrm>
            <a:prstGeom prst="rect">
              <a:avLst/>
            </a:prstGeom>
            <a:solidFill>
              <a:srgbClr val="8CC60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5" name="Rectangle 4"/>
            <p:cNvSpPr/>
            <p:nvPr userDrawn="1"/>
          </p:nvSpPr>
          <p:spPr bwMode="auto">
            <a:xfrm>
              <a:off x="1981104" y="-493778"/>
              <a:ext cx="292608" cy="214231"/>
            </a:xfrm>
            <a:prstGeom prst="rect">
              <a:avLst/>
            </a:prstGeom>
            <a:solidFill>
              <a:srgbClr val="FFBE0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6" name="Rectangle 5"/>
            <p:cNvSpPr/>
            <p:nvPr userDrawn="1"/>
          </p:nvSpPr>
          <p:spPr bwMode="auto">
            <a:xfrm>
              <a:off x="2273712" y="-496390"/>
              <a:ext cx="292608" cy="214231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7" name="Rectangle 6"/>
            <p:cNvSpPr/>
            <p:nvPr userDrawn="1"/>
          </p:nvSpPr>
          <p:spPr bwMode="auto">
            <a:xfrm>
              <a:off x="2566320" y="-496389"/>
              <a:ext cx="292608" cy="214231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</p:grp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514066" y="418531"/>
            <a:ext cx="8170459" cy="4075497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7870" y="4580759"/>
            <a:ext cx="1716655" cy="374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93" y="4582054"/>
            <a:ext cx="1316003" cy="48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046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Accent Color 1">
    <p:bg>
      <p:bgPr>
        <a:solidFill>
          <a:srgbClr val="FFB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1395888" y="-496390"/>
            <a:ext cx="1463040" cy="216843"/>
            <a:chOff x="1395888" y="-496390"/>
            <a:chExt cx="1463040" cy="216843"/>
          </a:xfrm>
        </p:grpSpPr>
        <p:sp>
          <p:nvSpPr>
            <p:cNvPr id="3" name="Rectangle 2"/>
            <p:cNvSpPr/>
            <p:nvPr userDrawn="1"/>
          </p:nvSpPr>
          <p:spPr bwMode="auto">
            <a:xfrm>
              <a:off x="1395888" y="-496389"/>
              <a:ext cx="292608" cy="214231"/>
            </a:xfrm>
            <a:prstGeom prst="rect">
              <a:avLst/>
            </a:prstGeom>
            <a:solidFill>
              <a:srgbClr val="00AEEF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4" name="Rectangle 3"/>
            <p:cNvSpPr/>
            <p:nvPr userDrawn="1"/>
          </p:nvSpPr>
          <p:spPr bwMode="auto">
            <a:xfrm>
              <a:off x="1688496" y="-493778"/>
              <a:ext cx="292608" cy="214231"/>
            </a:xfrm>
            <a:prstGeom prst="rect">
              <a:avLst/>
            </a:prstGeom>
            <a:solidFill>
              <a:srgbClr val="8CC60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5" name="Rectangle 4"/>
            <p:cNvSpPr/>
            <p:nvPr userDrawn="1"/>
          </p:nvSpPr>
          <p:spPr bwMode="auto">
            <a:xfrm>
              <a:off x="1981104" y="-493778"/>
              <a:ext cx="292608" cy="214231"/>
            </a:xfrm>
            <a:prstGeom prst="rect">
              <a:avLst/>
            </a:prstGeom>
            <a:solidFill>
              <a:srgbClr val="FFBE0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6" name="Rectangle 5"/>
            <p:cNvSpPr/>
            <p:nvPr userDrawn="1"/>
          </p:nvSpPr>
          <p:spPr bwMode="auto">
            <a:xfrm>
              <a:off x="2273712" y="-496390"/>
              <a:ext cx="292608" cy="214231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7" name="Rectangle 6"/>
            <p:cNvSpPr/>
            <p:nvPr userDrawn="1"/>
          </p:nvSpPr>
          <p:spPr bwMode="auto">
            <a:xfrm>
              <a:off x="2566320" y="-496389"/>
              <a:ext cx="292608" cy="214231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</p:grp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514066" y="418531"/>
            <a:ext cx="8170459" cy="4075497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7870" y="4580759"/>
            <a:ext cx="1716655" cy="374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93" y="4582054"/>
            <a:ext cx="1316003" cy="48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040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 Accent Color 1">
    <p:bg>
      <p:bgPr>
        <a:solidFill>
          <a:srgbClr val="0071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1395888" y="-496390"/>
            <a:ext cx="1463040" cy="216843"/>
            <a:chOff x="1395888" y="-496390"/>
            <a:chExt cx="1463040" cy="216843"/>
          </a:xfrm>
        </p:grpSpPr>
        <p:sp>
          <p:nvSpPr>
            <p:cNvPr id="3" name="Rectangle 2"/>
            <p:cNvSpPr/>
            <p:nvPr userDrawn="1"/>
          </p:nvSpPr>
          <p:spPr bwMode="auto">
            <a:xfrm>
              <a:off x="1395888" y="-496389"/>
              <a:ext cx="292608" cy="214231"/>
            </a:xfrm>
            <a:prstGeom prst="rect">
              <a:avLst/>
            </a:prstGeom>
            <a:solidFill>
              <a:srgbClr val="00AEEF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4" name="Rectangle 3"/>
            <p:cNvSpPr/>
            <p:nvPr userDrawn="1"/>
          </p:nvSpPr>
          <p:spPr bwMode="auto">
            <a:xfrm>
              <a:off x="1688496" y="-493778"/>
              <a:ext cx="292608" cy="214231"/>
            </a:xfrm>
            <a:prstGeom prst="rect">
              <a:avLst/>
            </a:prstGeom>
            <a:solidFill>
              <a:srgbClr val="8CC60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5" name="Rectangle 4"/>
            <p:cNvSpPr/>
            <p:nvPr userDrawn="1"/>
          </p:nvSpPr>
          <p:spPr bwMode="auto">
            <a:xfrm>
              <a:off x="1981104" y="-493778"/>
              <a:ext cx="292608" cy="214231"/>
            </a:xfrm>
            <a:prstGeom prst="rect">
              <a:avLst/>
            </a:prstGeom>
            <a:solidFill>
              <a:srgbClr val="FFBE0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6" name="Rectangle 5"/>
            <p:cNvSpPr/>
            <p:nvPr userDrawn="1"/>
          </p:nvSpPr>
          <p:spPr bwMode="auto">
            <a:xfrm>
              <a:off x="2273712" y="-496390"/>
              <a:ext cx="292608" cy="214231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7" name="Rectangle 6"/>
            <p:cNvSpPr/>
            <p:nvPr userDrawn="1"/>
          </p:nvSpPr>
          <p:spPr bwMode="auto">
            <a:xfrm>
              <a:off x="2566320" y="-496389"/>
              <a:ext cx="292608" cy="214231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</p:grp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514066" y="418531"/>
            <a:ext cx="8170459" cy="4075497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7870" y="4580759"/>
            <a:ext cx="1716655" cy="374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93" y="4582054"/>
            <a:ext cx="1316003" cy="48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438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 Accent Color 1">
    <p:bg>
      <p:bgPr>
        <a:solidFill>
          <a:srgbClr val="002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1395888" y="-496390"/>
            <a:ext cx="1463040" cy="216843"/>
            <a:chOff x="1395888" y="-496390"/>
            <a:chExt cx="1463040" cy="216843"/>
          </a:xfrm>
        </p:grpSpPr>
        <p:sp>
          <p:nvSpPr>
            <p:cNvPr id="3" name="Rectangle 2"/>
            <p:cNvSpPr/>
            <p:nvPr userDrawn="1"/>
          </p:nvSpPr>
          <p:spPr bwMode="auto">
            <a:xfrm>
              <a:off x="1395888" y="-496389"/>
              <a:ext cx="292608" cy="214231"/>
            </a:xfrm>
            <a:prstGeom prst="rect">
              <a:avLst/>
            </a:prstGeom>
            <a:solidFill>
              <a:srgbClr val="00AEEF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4" name="Rectangle 3"/>
            <p:cNvSpPr/>
            <p:nvPr userDrawn="1"/>
          </p:nvSpPr>
          <p:spPr bwMode="auto">
            <a:xfrm>
              <a:off x="1688496" y="-493778"/>
              <a:ext cx="292608" cy="214231"/>
            </a:xfrm>
            <a:prstGeom prst="rect">
              <a:avLst/>
            </a:prstGeom>
            <a:solidFill>
              <a:srgbClr val="8CC60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5" name="Rectangle 4"/>
            <p:cNvSpPr/>
            <p:nvPr userDrawn="1"/>
          </p:nvSpPr>
          <p:spPr bwMode="auto">
            <a:xfrm>
              <a:off x="1981104" y="-493778"/>
              <a:ext cx="292608" cy="214231"/>
            </a:xfrm>
            <a:prstGeom prst="rect">
              <a:avLst/>
            </a:prstGeom>
            <a:solidFill>
              <a:srgbClr val="FFBE0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6" name="Rectangle 5"/>
            <p:cNvSpPr/>
            <p:nvPr userDrawn="1"/>
          </p:nvSpPr>
          <p:spPr bwMode="auto">
            <a:xfrm>
              <a:off x="2273712" y="-496390"/>
              <a:ext cx="292608" cy="214231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7" name="Rectangle 6"/>
            <p:cNvSpPr/>
            <p:nvPr userDrawn="1"/>
          </p:nvSpPr>
          <p:spPr bwMode="auto">
            <a:xfrm>
              <a:off x="2566320" y="-496389"/>
              <a:ext cx="292608" cy="214231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</p:grp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514066" y="418531"/>
            <a:ext cx="8170459" cy="4075497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67870" y="4580759"/>
            <a:ext cx="1716655" cy="374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493" y="4582054"/>
            <a:ext cx="1316003" cy="48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67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3" b="606"/>
          <a:stretch/>
        </p:blipFill>
        <p:spPr>
          <a:xfrm>
            <a:off x="0" y="-31396"/>
            <a:ext cx="9144000" cy="51959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gray">
          <a:xfrm>
            <a:off x="315370" y="1594247"/>
            <a:ext cx="4803091" cy="2743200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21" tIns="109697" rIns="137121" bIns="10969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9914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836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376850" y="1623652"/>
            <a:ext cx="4803042" cy="1904319"/>
          </a:xfrm>
          <a:noFill/>
        </p:spPr>
        <p:txBody>
          <a:bodyPr lIns="143407" tIns="89629" rIns="143407" bIns="89629" anchor="t" anchorCtr="0">
            <a:normAutofit/>
          </a:bodyPr>
          <a:lstStyle>
            <a:lvl1pPr>
              <a:defRPr sz="4130" spc="-75" baseline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476605" y="3466555"/>
            <a:ext cx="4662332" cy="840185"/>
          </a:xfrm>
        </p:spPr>
        <p:txBody>
          <a:bodyPr tIns="107555" bIns="107555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142" baseline="0">
                <a:gradFill>
                  <a:gsLst>
                    <a:gs pos="1250">
                      <a:srgbClr val="FFFFFF"/>
                    </a:gs>
                    <a:gs pos="99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Speaker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1395888" y="-496390"/>
            <a:ext cx="1463040" cy="216843"/>
            <a:chOff x="1395888" y="-496390"/>
            <a:chExt cx="1463040" cy="216843"/>
          </a:xfrm>
        </p:grpSpPr>
        <p:sp>
          <p:nvSpPr>
            <p:cNvPr id="19" name="Rectangle 18"/>
            <p:cNvSpPr/>
            <p:nvPr userDrawn="1"/>
          </p:nvSpPr>
          <p:spPr bwMode="auto">
            <a:xfrm>
              <a:off x="1395888" y="-496389"/>
              <a:ext cx="292608" cy="214231"/>
            </a:xfrm>
            <a:prstGeom prst="rect">
              <a:avLst/>
            </a:prstGeom>
            <a:solidFill>
              <a:srgbClr val="00AEEF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0" name="Rectangle 19"/>
            <p:cNvSpPr/>
            <p:nvPr userDrawn="1"/>
          </p:nvSpPr>
          <p:spPr bwMode="auto">
            <a:xfrm>
              <a:off x="1688496" y="-493778"/>
              <a:ext cx="292608" cy="214231"/>
            </a:xfrm>
            <a:prstGeom prst="rect">
              <a:avLst/>
            </a:prstGeom>
            <a:solidFill>
              <a:srgbClr val="8CC60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1" name="Rectangle 20"/>
            <p:cNvSpPr/>
            <p:nvPr userDrawn="1"/>
          </p:nvSpPr>
          <p:spPr bwMode="auto">
            <a:xfrm>
              <a:off x="1981104" y="-493778"/>
              <a:ext cx="292608" cy="214231"/>
            </a:xfrm>
            <a:prstGeom prst="rect">
              <a:avLst/>
            </a:prstGeom>
            <a:solidFill>
              <a:srgbClr val="FFBE0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>
              <a:off x="2273712" y="-496390"/>
              <a:ext cx="292608" cy="214231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3" name="Rectangle 22"/>
            <p:cNvSpPr/>
            <p:nvPr userDrawn="1"/>
          </p:nvSpPr>
          <p:spPr bwMode="auto">
            <a:xfrm>
              <a:off x="2566320" y="-496389"/>
              <a:ext cx="292608" cy="214231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06043" y="272994"/>
            <a:ext cx="2263565" cy="49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523104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 Accent Color 1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1395888" y="-496390"/>
            <a:ext cx="1463040" cy="216843"/>
            <a:chOff x="1395888" y="-496390"/>
            <a:chExt cx="1463040" cy="216843"/>
          </a:xfrm>
        </p:grpSpPr>
        <p:sp>
          <p:nvSpPr>
            <p:cNvPr id="3" name="Rectangle 2"/>
            <p:cNvSpPr/>
            <p:nvPr userDrawn="1"/>
          </p:nvSpPr>
          <p:spPr bwMode="auto">
            <a:xfrm>
              <a:off x="1395888" y="-496389"/>
              <a:ext cx="292608" cy="214231"/>
            </a:xfrm>
            <a:prstGeom prst="rect">
              <a:avLst/>
            </a:prstGeom>
            <a:solidFill>
              <a:srgbClr val="00AEEF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4" name="Rectangle 3"/>
            <p:cNvSpPr/>
            <p:nvPr userDrawn="1"/>
          </p:nvSpPr>
          <p:spPr bwMode="auto">
            <a:xfrm>
              <a:off x="1688496" y="-493778"/>
              <a:ext cx="292608" cy="214231"/>
            </a:xfrm>
            <a:prstGeom prst="rect">
              <a:avLst/>
            </a:prstGeom>
            <a:solidFill>
              <a:srgbClr val="8CC60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5" name="Rectangle 4"/>
            <p:cNvSpPr/>
            <p:nvPr userDrawn="1"/>
          </p:nvSpPr>
          <p:spPr bwMode="auto">
            <a:xfrm>
              <a:off x="1981104" y="-493778"/>
              <a:ext cx="292608" cy="214231"/>
            </a:xfrm>
            <a:prstGeom prst="rect">
              <a:avLst/>
            </a:prstGeom>
            <a:solidFill>
              <a:srgbClr val="FFBE0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6" name="Rectangle 5"/>
            <p:cNvSpPr/>
            <p:nvPr userDrawn="1"/>
          </p:nvSpPr>
          <p:spPr bwMode="auto">
            <a:xfrm>
              <a:off x="2273712" y="-496390"/>
              <a:ext cx="292608" cy="214231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7" name="Rectangle 6"/>
            <p:cNvSpPr/>
            <p:nvPr userDrawn="1"/>
          </p:nvSpPr>
          <p:spPr bwMode="auto">
            <a:xfrm>
              <a:off x="2566320" y="-496389"/>
              <a:ext cx="292608" cy="214231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74194" y="4532213"/>
            <a:ext cx="1625075" cy="35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892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 Accent Color 1">
    <p:bg>
      <p:bgPr>
        <a:solidFill>
          <a:srgbClr val="8CC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1395888" y="-496390"/>
            <a:ext cx="1463040" cy="216843"/>
            <a:chOff x="1395888" y="-496390"/>
            <a:chExt cx="1463040" cy="216843"/>
          </a:xfrm>
        </p:grpSpPr>
        <p:sp>
          <p:nvSpPr>
            <p:cNvPr id="3" name="Rectangle 2"/>
            <p:cNvSpPr/>
            <p:nvPr userDrawn="1"/>
          </p:nvSpPr>
          <p:spPr bwMode="auto">
            <a:xfrm>
              <a:off x="1395888" y="-496389"/>
              <a:ext cx="292608" cy="214231"/>
            </a:xfrm>
            <a:prstGeom prst="rect">
              <a:avLst/>
            </a:prstGeom>
            <a:solidFill>
              <a:srgbClr val="00AEEF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4" name="Rectangle 3"/>
            <p:cNvSpPr/>
            <p:nvPr userDrawn="1"/>
          </p:nvSpPr>
          <p:spPr bwMode="auto">
            <a:xfrm>
              <a:off x="1688496" y="-493778"/>
              <a:ext cx="292608" cy="214231"/>
            </a:xfrm>
            <a:prstGeom prst="rect">
              <a:avLst/>
            </a:prstGeom>
            <a:solidFill>
              <a:srgbClr val="8CC60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5" name="Rectangle 4"/>
            <p:cNvSpPr/>
            <p:nvPr userDrawn="1"/>
          </p:nvSpPr>
          <p:spPr bwMode="auto">
            <a:xfrm>
              <a:off x="1981104" y="-493778"/>
              <a:ext cx="292608" cy="214231"/>
            </a:xfrm>
            <a:prstGeom prst="rect">
              <a:avLst/>
            </a:prstGeom>
            <a:solidFill>
              <a:srgbClr val="FFBE0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6" name="Rectangle 5"/>
            <p:cNvSpPr/>
            <p:nvPr userDrawn="1"/>
          </p:nvSpPr>
          <p:spPr bwMode="auto">
            <a:xfrm>
              <a:off x="2273712" y="-496390"/>
              <a:ext cx="292608" cy="214231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7" name="Rectangle 6"/>
            <p:cNvSpPr/>
            <p:nvPr userDrawn="1"/>
          </p:nvSpPr>
          <p:spPr bwMode="auto">
            <a:xfrm>
              <a:off x="2566320" y="-496389"/>
              <a:ext cx="292608" cy="214231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74194" y="4532213"/>
            <a:ext cx="1625075" cy="35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3695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 Accent Color 1">
    <p:bg>
      <p:bgPr>
        <a:solidFill>
          <a:srgbClr val="FFB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1395888" y="-496390"/>
            <a:ext cx="1463040" cy="216843"/>
            <a:chOff x="1395888" y="-496390"/>
            <a:chExt cx="1463040" cy="216843"/>
          </a:xfrm>
        </p:grpSpPr>
        <p:sp>
          <p:nvSpPr>
            <p:cNvPr id="3" name="Rectangle 2"/>
            <p:cNvSpPr/>
            <p:nvPr userDrawn="1"/>
          </p:nvSpPr>
          <p:spPr bwMode="auto">
            <a:xfrm>
              <a:off x="1395888" y="-496389"/>
              <a:ext cx="292608" cy="214231"/>
            </a:xfrm>
            <a:prstGeom prst="rect">
              <a:avLst/>
            </a:prstGeom>
            <a:solidFill>
              <a:srgbClr val="00AEEF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4" name="Rectangle 3"/>
            <p:cNvSpPr/>
            <p:nvPr userDrawn="1"/>
          </p:nvSpPr>
          <p:spPr bwMode="auto">
            <a:xfrm>
              <a:off x="1688496" y="-493778"/>
              <a:ext cx="292608" cy="214231"/>
            </a:xfrm>
            <a:prstGeom prst="rect">
              <a:avLst/>
            </a:prstGeom>
            <a:solidFill>
              <a:srgbClr val="8CC60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5" name="Rectangle 4"/>
            <p:cNvSpPr/>
            <p:nvPr userDrawn="1"/>
          </p:nvSpPr>
          <p:spPr bwMode="auto">
            <a:xfrm>
              <a:off x="1981104" y="-493778"/>
              <a:ext cx="292608" cy="214231"/>
            </a:xfrm>
            <a:prstGeom prst="rect">
              <a:avLst/>
            </a:prstGeom>
            <a:solidFill>
              <a:srgbClr val="FFBE0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6" name="Rectangle 5"/>
            <p:cNvSpPr/>
            <p:nvPr userDrawn="1"/>
          </p:nvSpPr>
          <p:spPr bwMode="auto">
            <a:xfrm>
              <a:off x="2273712" y="-496390"/>
              <a:ext cx="292608" cy="214231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7" name="Rectangle 6"/>
            <p:cNvSpPr/>
            <p:nvPr userDrawn="1"/>
          </p:nvSpPr>
          <p:spPr bwMode="auto">
            <a:xfrm>
              <a:off x="2566320" y="-496389"/>
              <a:ext cx="292608" cy="214231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74194" y="4532213"/>
            <a:ext cx="1625075" cy="35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5372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Accent Color 1">
    <p:bg>
      <p:bgPr>
        <a:solidFill>
          <a:srgbClr val="0071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1395888" y="-496390"/>
            <a:ext cx="1463040" cy="216843"/>
            <a:chOff x="1395888" y="-496390"/>
            <a:chExt cx="1463040" cy="216843"/>
          </a:xfrm>
        </p:grpSpPr>
        <p:sp>
          <p:nvSpPr>
            <p:cNvPr id="3" name="Rectangle 2"/>
            <p:cNvSpPr/>
            <p:nvPr userDrawn="1"/>
          </p:nvSpPr>
          <p:spPr bwMode="auto">
            <a:xfrm>
              <a:off x="1395888" y="-496389"/>
              <a:ext cx="292608" cy="214231"/>
            </a:xfrm>
            <a:prstGeom prst="rect">
              <a:avLst/>
            </a:prstGeom>
            <a:solidFill>
              <a:srgbClr val="00AEEF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4" name="Rectangle 3"/>
            <p:cNvSpPr/>
            <p:nvPr userDrawn="1"/>
          </p:nvSpPr>
          <p:spPr bwMode="auto">
            <a:xfrm>
              <a:off x="1688496" y="-493778"/>
              <a:ext cx="292608" cy="214231"/>
            </a:xfrm>
            <a:prstGeom prst="rect">
              <a:avLst/>
            </a:prstGeom>
            <a:solidFill>
              <a:srgbClr val="8CC60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5" name="Rectangle 4"/>
            <p:cNvSpPr/>
            <p:nvPr userDrawn="1"/>
          </p:nvSpPr>
          <p:spPr bwMode="auto">
            <a:xfrm>
              <a:off x="1981104" y="-493778"/>
              <a:ext cx="292608" cy="214231"/>
            </a:xfrm>
            <a:prstGeom prst="rect">
              <a:avLst/>
            </a:prstGeom>
            <a:solidFill>
              <a:srgbClr val="FFBE0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6" name="Rectangle 5"/>
            <p:cNvSpPr/>
            <p:nvPr userDrawn="1"/>
          </p:nvSpPr>
          <p:spPr bwMode="auto">
            <a:xfrm>
              <a:off x="2273712" y="-496390"/>
              <a:ext cx="292608" cy="214231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7" name="Rectangle 6"/>
            <p:cNvSpPr/>
            <p:nvPr userDrawn="1"/>
          </p:nvSpPr>
          <p:spPr bwMode="auto">
            <a:xfrm>
              <a:off x="2566320" y="-496389"/>
              <a:ext cx="292608" cy="214231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74194" y="4532213"/>
            <a:ext cx="1625075" cy="35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926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Accent Color 1">
    <p:bg>
      <p:bgPr>
        <a:solidFill>
          <a:srgbClr val="002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1395888" y="-496390"/>
            <a:ext cx="1463040" cy="216843"/>
            <a:chOff x="1395888" y="-496390"/>
            <a:chExt cx="1463040" cy="216843"/>
          </a:xfrm>
        </p:grpSpPr>
        <p:sp>
          <p:nvSpPr>
            <p:cNvPr id="3" name="Rectangle 2"/>
            <p:cNvSpPr/>
            <p:nvPr userDrawn="1"/>
          </p:nvSpPr>
          <p:spPr bwMode="auto">
            <a:xfrm>
              <a:off x="1395888" y="-496389"/>
              <a:ext cx="292608" cy="214231"/>
            </a:xfrm>
            <a:prstGeom prst="rect">
              <a:avLst/>
            </a:prstGeom>
            <a:solidFill>
              <a:srgbClr val="00AEEF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4" name="Rectangle 3"/>
            <p:cNvSpPr/>
            <p:nvPr userDrawn="1"/>
          </p:nvSpPr>
          <p:spPr bwMode="auto">
            <a:xfrm>
              <a:off x="1688496" y="-493778"/>
              <a:ext cx="292608" cy="214231"/>
            </a:xfrm>
            <a:prstGeom prst="rect">
              <a:avLst/>
            </a:prstGeom>
            <a:solidFill>
              <a:srgbClr val="8CC60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5" name="Rectangle 4"/>
            <p:cNvSpPr/>
            <p:nvPr userDrawn="1"/>
          </p:nvSpPr>
          <p:spPr bwMode="auto">
            <a:xfrm>
              <a:off x="1981104" y="-493778"/>
              <a:ext cx="292608" cy="214231"/>
            </a:xfrm>
            <a:prstGeom prst="rect">
              <a:avLst/>
            </a:prstGeom>
            <a:solidFill>
              <a:srgbClr val="FFBE0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6" name="Rectangle 5"/>
            <p:cNvSpPr/>
            <p:nvPr userDrawn="1"/>
          </p:nvSpPr>
          <p:spPr bwMode="auto">
            <a:xfrm>
              <a:off x="2273712" y="-496390"/>
              <a:ext cx="292608" cy="214231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7" name="Rectangle 6"/>
            <p:cNvSpPr/>
            <p:nvPr userDrawn="1"/>
          </p:nvSpPr>
          <p:spPr bwMode="auto">
            <a:xfrm>
              <a:off x="2566320" y="-496389"/>
              <a:ext cx="292608" cy="214231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74194" y="4532213"/>
            <a:ext cx="1625075" cy="35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4902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Microsoft logo 1">
    <p:bg>
      <p:bgPr>
        <a:gradFill flip="none" rotWithShape="1">
          <a:gsLst>
            <a:gs pos="0">
              <a:schemeClr val="bg1"/>
            </a:gs>
            <a:gs pos="99167">
              <a:schemeClr val="bg1">
                <a:lumMod val="85000"/>
              </a:schemeClr>
            </a:gs>
            <a:gs pos="49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1395888" y="-496390"/>
            <a:ext cx="1463040" cy="216843"/>
            <a:chOff x="1395888" y="-496390"/>
            <a:chExt cx="1463040" cy="216843"/>
          </a:xfrm>
        </p:grpSpPr>
        <p:sp>
          <p:nvSpPr>
            <p:cNvPr id="4" name="Rectangle 3"/>
            <p:cNvSpPr/>
            <p:nvPr userDrawn="1"/>
          </p:nvSpPr>
          <p:spPr bwMode="auto">
            <a:xfrm>
              <a:off x="1395888" y="-496389"/>
              <a:ext cx="292608" cy="214231"/>
            </a:xfrm>
            <a:prstGeom prst="rect">
              <a:avLst/>
            </a:prstGeom>
            <a:solidFill>
              <a:srgbClr val="00AEEF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5" name="Rectangle 4"/>
            <p:cNvSpPr/>
            <p:nvPr userDrawn="1"/>
          </p:nvSpPr>
          <p:spPr bwMode="auto">
            <a:xfrm>
              <a:off x="1688496" y="-493778"/>
              <a:ext cx="292608" cy="214231"/>
            </a:xfrm>
            <a:prstGeom prst="rect">
              <a:avLst/>
            </a:prstGeom>
            <a:solidFill>
              <a:srgbClr val="8CC60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6" name="Rectangle 5"/>
            <p:cNvSpPr/>
            <p:nvPr userDrawn="1"/>
          </p:nvSpPr>
          <p:spPr bwMode="auto">
            <a:xfrm>
              <a:off x="1981104" y="-493778"/>
              <a:ext cx="292608" cy="214231"/>
            </a:xfrm>
            <a:prstGeom prst="rect">
              <a:avLst/>
            </a:prstGeom>
            <a:solidFill>
              <a:srgbClr val="FFBE0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7" name="Rectangle 6"/>
            <p:cNvSpPr/>
            <p:nvPr userDrawn="1"/>
          </p:nvSpPr>
          <p:spPr bwMode="auto">
            <a:xfrm>
              <a:off x="2273712" y="-496390"/>
              <a:ext cx="292608" cy="214231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8" name="Rectangle 7"/>
            <p:cNvSpPr/>
            <p:nvPr userDrawn="1"/>
          </p:nvSpPr>
          <p:spPr bwMode="auto">
            <a:xfrm>
              <a:off x="2566320" y="-496389"/>
              <a:ext cx="292608" cy="214231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58252" y="2041418"/>
            <a:ext cx="3194012" cy="100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2137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Microsoft logo 1">
    <p:bg>
      <p:bgPr>
        <a:gradFill flip="none" rotWithShape="1">
          <a:gsLst>
            <a:gs pos="0">
              <a:schemeClr val="bg1"/>
            </a:gs>
            <a:gs pos="99167">
              <a:schemeClr val="bg1">
                <a:lumMod val="85000"/>
              </a:schemeClr>
            </a:gs>
            <a:gs pos="49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1395888" y="-496390"/>
            <a:ext cx="1463040" cy="216843"/>
            <a:chOff x="1395888" y="-496390"/>
            <a:chExt cx="1463040" cy="216843"/>
          </a:xfrm>
        </p:grpSpPr>
        <p:sp>
          <p:nvSpPr>
            <p:cNvPr id="4" name="Rectangle 3"/>
            <p:cNvSpPr/>
            <p:nvPr userDrawn="1"/>
          </p:nvSpPr>
          <p:spPr bwMode="auto">
            <a:xfrm>
              <a:off x="1395888" y="-496389"/>
              <a:ext cx="292608" cy="214231"/>
            </a:xfrm>
            <a:prstGeom prst="rect">
              <a:avLst/>
            </a:prstGeom>
            <a:solidFill>
              <a:srgbClr val="00AEEF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5" name="Rectangle 4"/>
            <p:cNvSpPr/>
            <p:nvPr userDrawn="1"/>
          </p:nvSpPr>
          <p:spPr bwMode="auto">
            <a:xfrm>
              <a:off x="1688496" y="-493778"/>
              <a:ext cx="292608" cy="214231"/>
            </a:xfrm>
            <a:prstGeom prst="rect">
              <a:avLst/>
            </a:prstGeom>
            <a:solidFill>
              <a:srgbClr val="8CC60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6" name="Rectangle 5"/>
            <p:cNvSpPr/>
            <p:nvPr userDrawn="1"/>
          </p:nvSpPr>
          <p:spPr bwMode="auto">
            <a:xfrm>
              <a:off x="1981104" y="-493778"/>
              <a:ext cx="292608" cy="214231"/>
            </a:xfrm>
            <a:prstGeom prst="rect">
              <a:avLst/>
            </a:prstGeom>
            <a:solidFill>
              <a:srgbClr val="FFBE0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7" name="Rectangle 6"/>
            <p:cNvSpPr/>
            <p:nvPr userDrawn="1"/>
          </p:nvSpPr>
          <p:spPr bwMode="auto">
            <a:xfrm>
              <a:off x="2273712" y="-496390"/>
              <a:ext cx="292608" cy="214231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8" name="Rectangle 7"/>
            <p:cNvSpPr/>
            <p:nvPr userDrawn="1"/>
          </p:nvSpPr>
          <p:spPr bwMode="auto">
            <a:xfrm>
              <a:off x="2566320" y="-496389"/>
              <a:ext cx="292608" cy="214231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58252" y="2041418"/>
            <a:ext cx="3194012" cy="10097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5963" y="4432374"/>
            <a:ext cx="1605638" cy="59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4117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/>
          <a:lstStyle/>
          <a:p>
            <a:fld id="{8F97F932-D99A-4087-BFB1-EA42FAFC8D2C}" type="datetime1">
              <a:rPr lang="en-US" smtClean="0"/>
              <a:pPr/>
              <a:t>10/8/18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6885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 rt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15303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" b="13434"/>
          <a:stretch/>
        </p:blipFill>
        <p:spPr>
          <a:xfrm>
            <a:off x="0" y="-19622"/>
            <a:ext cx="9144000" cy="5176367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gray">
          <a:xfrm>
            <a:off x="315370" y="1594247"/>
            <a:ext cx="4803091" cy="2743200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21" tIns="109697" rIns="137121" bIns="10969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9914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836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376850" y="1623652"/>
            <a:ext cx="4803042" cy="1904319"/>
          </a:xfrm>
          <a:noFill/>
        </p:spPr>
        <p:txBody>
          <a:bodyPr lIns="143407" tIns="89629" rIns="143407" bIns="89629" anchor="t" anchorCtr="0">
            <a:normAutofit/>
          </a:bodyPr>
          <a:lstStyle>
            <a:lvl1pPr>
              <a:defRPr sz="4130" spc="-75" baseline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476605" y="3466555"/>
            <a:ext cx="4662332" cy="840185"/>
          </a:xfrm>
        </p:spPr>
        <p:txBody>
          <a:bodyPr tIns="107555" bIns="107555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142" baseline="0">
                <a:gradFill>
                  <a:gsLst>
                    <a:gs pos="1250">
                      <a:srgbClr val="FFFFFF"/>
                    </a:gs>
                    <a:gs pos="99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Speaker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1395888" y="-496390"/>
            <a:ext cx="1463040" cy="216843"/>
            <a:chOff x="1395888" y="-496390"/>
            <a:chExt cx="1463040" cy="216843"/>
          </a:xfrm>
        </p:grpSpPr>
        <p:sp>
          <p:nvSpPr>
            <p:cNvPr id="19" name="Rectangle 18"/>
            <p:cNvSpPr/>
            <p:nvPr userDrawn="1"/>
          </p:nvSpPr>
          <p:spPr bwMode="auto">
            <a:xfrm>
              <a:off x="1395888" y="-496389"/>
              <a:ext cx="292608" cy="214231"/>
            </a:xfrm>
            <a:prstGeom prst="rect">
              <a:avLst/>
            </a:prstGeom>
            <a:solidFill>
              <a:srgbClr val="00AEEF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0" name="Rectangle 19"/>
            <p:cNvSpPr/>
            <p:nvPr userDrawn="1"/>
          </p:nvSpPr>
          <p:spPr bwMode="auto">
            <a:xfrm>
              <a:off x="1688496" y="-493778"/>
              <a:ext cx="292608" cy="214231"/>
            </a:xfrm>
            <a:prstGeom prst="rect">
              <a:avLst/>
            </a:prstGeom>
            <a:solidFill>
              <a:srgbClr val="8CC60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1" name="Rectangle 20"/>
            <p:cNvSpPr/>
            <p:nvPr userDrawn="1"/>
          </p:nvSpPr>
          <p:spPr bwMode="auto">
            <a:xfrm>
              <a:off x="1981104" y="-493778"/>
              <a:ext cx="292608" cy="214231"/>
            </a:xfrm>
            <a:prstGeom prst="rect">
              <a:avLst/>
            </a:prstGeom>
            <a:solidFill>
              <a:srgbClr val="FFBE0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>
              <a:off x="2273712" y="-496390"/>
              <a:ext cx="292608" cy="214231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3" name="Rectangle 22"/>
            <p:cNvSpPr/>
            <p:nvPr userDrawn="1"/>
          </p:nvSpPr>
          <p:spPr bwMode="auto">
            <a:xfrm>
              <a:off x="2566320" y="-496389"/>
              <a:ext cx="292608" cy="214231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7188" y="4337447"/>
            <a:ext cx="2263565" cy="49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744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gray">
          <a:xfrm>
            <a:off x="315370" y="1594247"/>
            <a:ext cx="4803091" cy="2743200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21" tIns="109697" rIns="137121" bIns="10969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9914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1836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376850" y="1623652"/>
            <a:ext cx="4803042" cy="1904319"/>
          </a:xfrm>
          <a:noFill/>
        </p:spPr>
        <p:txBody>
          <a:bodyPr lIns="143407" tIns="89629" rIns="143407" bIns="89629" anchor="t" anchorCtr="0">
            <a:normAutofit/>
          </a:bodyPr>
          <a:lstStyle>
            <a:lvl1pPr>
              <a:defRPr sz="4130" spc="-75" baseline="0">
                <a:gradFill>
                  <a:gsLst>
                    <a:gs pos="5833">
                      <a:srgbClr val="FFFFFF"/>
                    </a:gs>
                    <a:gs pos="18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 hasCustomPrompt="1"/>
          </p:nvPr>
        </p:nvSpPr>
        <p:spPr bwMode="ltGray">
          <a:xfrm>
            <a:off x="476605" y="3466555"/>
            <a:ext cx="4662332" cy="840185"/>
          </a:xfrm>
        </p:spPr>
        <p:txBody>
          <a:bodyPr tIns="107555" bIns="107555"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142" baseline="0">
                <a:gradFill>
                  <a:gsLst>
                    <a:gs pos="1250">
                      <a:srgbClr val="FFFFFF"/>
                    </a:gs>
                    <a:gs pos="99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Speaker Name</a:t>
            </a:r>
            <a:br>
              <a:rPr lang="en-US" dirty="0"/>
            </a:br>
            <a:r>
              <a:rPr lang="en-US" dirty="0"/>
              <a:t>Date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11553" y="111552"/>
            <a:ext cx="2076679" cy="656544"/>
          </a:xfrm>
          <a:prstGeom prst="rect">
            <a:avLst/>
          </a:prstGeom>
        </p:spPr>
      </p:pic>
      <p:grpSp>
        <p:nvGrpSpPr>
          <p:cNvPr id="18" name="Group 17"/>
          <p:cNvGrpSpPr/>
          <p:nvPr userDrawn="1"/>
        </p:nvGrpSpPr>
        <p:grpSpPr>
          <a:xfrm>
            <a:off x="1395888" y="-496390"/>
            <a:ext cx="1463040" cy="216843"/>
            <a:chOff x="1395888" y="-496390"/>
            <a:chExt cx="1463040" cy="216843"/>
          </a:xfrm>
        </p:grpSpPr>
        <p:sp>
          <p:nvSpPr>
            <p:cNvPr id="19" name="Rectangle 18"/>
            <p:cNvSpPr/>
            <p:nvPr userDrawn="1"/>
          </p:nvSpPr>
          <p:spPr bwMode="auto">
            <a:xfrm>
              <a:off x="1395888" y="-496389"/>
              <a:ext cx="292608" cy="214231"/>
            </a:xfrm>
            <a:prstGeom prst="rect">
              <a:avLst/>
            </a:prstGeom>
            <a:solidFill>
              <a:srgbClr val="00AEEF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0" name="Rectangle 19"/>
            <p:cNvSpPr/>
            <p:nvPr userDrawn="1"/>
          </p:nvSpPr>
          <p:spPr bwMode="auto">
            <a:xfrm>
              <a:off x="1688496" y="-493778"/>
              <a:ext cx="292608" cy="214231"/>
            </a:xfrm>
            <a:prstGeom prst="rect">
              <a:avLst/>
            </a:prstGeom>
            <a:solidFill>
              <a:srgbClr val="8CC60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1" name="Rectangle 20"/>
            <p:cNvSpPr/>
            <p:nvPr userDrawn="1"/>
          </p:nvSpPr>
          <p:spPr bwMode="auto">
            <a:xfrm>
              <a:off x="1981104" y="-493778"/>
              <a:ext cx="292608" cy="214231"/>
            </a:xfrm>
            <a:prstGeom prst="rect">
              <a:avLst/>
            </a:prstGeom>
            <a:solidFill>
              <a:srgbClr val="FFBE0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>
              <a:off x="2273712" y="-496390"/>
              <a:ext cx="292608" cy="214231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23" name="Rectangle 22"/>
            <p:cNvSpPr/>
            <p:nvPr userDrawn="1"/>
          </p:nvSpPr>
          <p:spPr bwMode="auto">
            <a:xfrm>
              <a:off x="2566320" y="-496389"/>
              <a:ext cx="292608" cy="214231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127514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1962151"/>
            <a:ext cx="8180071" cy="1243375"/>
          </a:xfrm>
          <a:noFill/>
        </p:spPr>
        <p:txBody>
          <a:bodyPr tIns="121899" bIns="121899" anchor="t" anchorCtr="0"/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1395888" y="-496390"/>
            <a:ext cx="1463040" cy="216843"/>
            <a:chOff x="1395888" y="-496390"/>
            <a:chExt cx="1463040" cy="216843"/>
          </a:xfrm>
        </p:grpSpPr>
        <p:sp>
          <p:nvSpPr>
            <p:cNvPr id="10" name="Rectangle 9"/>
            <p:cNvSpPr/>
            <p:nvPr userDrawn="1"/>
          </p:nvSpPr>
          <p:spPr bwMode="auto">
            <a:xfrm>
              <a:off x="1395888" y="-496389"/>
              <a:ext cx="292608" cy="214231"/>
            </a:xfrm>
            <a:prstGeom prst="rect">
              <a:avLst/>
            </a:prstGeom>
            <a:solidFill>
              <a:srgbClr val="00AEEF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1" name="Rectangle 10"/>
            <p:cNvSpPr/>
            <p:nvPr userDrawn="1"/>
          </p:nvSpPr>
          <p:spPr bwMode="auto">
            <a:xfrm>
              <a:off x="1688496" y="-493778"/>
              <a:ext cx="292608" cy="214231"/>
            </a:xfrm>
            <a:prstGeom prst="rect">
              <a:avLst/>
            </a:prstGeom>
            <a:solidFill>
              <a:srgbClr val="8CC60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2" name="Rectangle 11"/>
            <p:cNvSpPr/>
            <p:nvPr userDrawn="1"/>
          </p:nvSpPr>
          <p:spPr bwMode="auto">
            <a:xfrm>
              <a:off x="1981104" y="-493778"/>
              <a:ext cx="292608" cy="214231"/>
            </a:xfrm>
            <a:prstGeom prst="rect">
              <a:avLst/>
            </a:prstGeom>
            <a:solidFill>
              <a:srgbClr val="FFBE0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3" name="Rectangle 12"/>
            <p:cNvSpPr/>
            <p:nvPr userDrawn="1"/>
          </p:nvSpPr>
          <p:spPr bwMode="auto">
            <a:xfrm>
              <a:off x="2273712" y="-496390"/>
              <a:ext cx="292608" cy="214231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4" name="Rectangle 13"/>
            <p:cNvSpPr/>
            <p:nvPr userDrawn="1"/>
          </p:nvSpPr>
          <p:spPr bwMode="auto">
            <a:xfrm>
              <a:off x="2566320" y="-496389"/>
              <a:ext cx="292608" cy="214231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95082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Accent Color 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1962151"/>
            <a:ext cx="8180071" cy="1243375"/>
          </a:xfrm>
          <a:noFill/>
        </p:spPr>
        <p:txBody>
          <a:bodyPr tIns="121899" bIns="121899" anchor="t" anchorCtr="0"/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1395888" y="-496390"/>
            <a:ext cx="1463040" cy="216843"/>
            <a:chOff x="1395888" y="-496390"/>
            <a:chExt cx="1463040" cy="216843"/>
          </a:xfrm>
        </p:grpSpPr>
        <p:sp>
          <p:nvSpPr>
            <p:cNvPr id="9" name="Rectangle 8"/>
            <p:cNvSpPr/>
            <p:nvPr userDrawn="1"/>
          </p:nvSpPr>
          <p:spPr bwMode="auto">
            <a:xfrm>
              <a:off x="1395888" y="-496389"/>
              <a:ext cx="292608" cy="214231"/>
            </a:xfrm>
            <a:prstGeom prst="rect">
              <a:avLst/>
            </a:prstGeom>
            <a:solidFill>
              <a:srgbClr val="00AEEF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0" name="Rectangle 9"/>
            <p:cNvSpPr/>
            <p:nvPr userDrawn="1"/>
          </p:nvSpPr>
          <p:spPr bwMode="auto">
            <a:xfrm>
              <a:off x="1688496" y="-493778"/>
              <a:ext cx="292608" cy="214231"/>
            </a:xfrm>
            <a:prstGeom prst="rect">
              <a:avLst/>
            </a:prstGeom>
            <a:solidFill>
              <a:srgbClr val="8CC60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1" name="Rectangle 10"/>
            <p:cNvSpPr/>
            <p:nvPr userDrawn="1"/>
          </p:nvSpPr>
          <p:spPr bwMode="auto">
            <a:xfrm>
              <a:off x="1981104" y="-493778"/>
              <a:ext cx="292608" cy="214231"/>
            </a:xfrm>
            <a:prstGeom prst="rect">
              <a:avLst/>
            </a:prstGeom>
            <a:solidFill>
              <a:srgbClr val="FFBE0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2" name="Rectangle 11"/>
            <p:cNvSpPr/>
            <p:nvPr userDrawn="1"/>
          </p:nvSpPr>
          <p:spPr bwMode="auto">
            <a:xfrm>
              <a:off x="2273712" y="-496390"/>
              <a:ext cx="292608" cy="214231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3" name="Rectangle 12"/>
            <p:cNvSpPr/>
            <p:nvPr userDrawn="1"/>
          </p:nvSpPr>
          <p:spPr bwMode="auto">
            <a:xfrm>
              <a:off x="2566320" y="-496389"/>
              <a:ext cx="292608" cy="214231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76740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itle Accent Color 1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1962151"/>
            <a:ext cx="8180071" cy="1243375"/>
          </a:xfrm>
          <a:noFill/>
        </p:spPr>
        <p:txBody>
          <a:bodyPr tIns="121899" bIns="121899" anchor="t" anchorCtr="0"/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1395888" y="-496390"/>
            <a:ext cx="1463040" cy="216843"/>
            <a:chOff x="1395888" y="-496390"/>
            <a:chExt cx="1463040" cy="216843"/>
          </a:xfrm>
        </p:grpSpPr>
        <p:sp>
          <p:nvSpPr>
            <p:cNvPr id="10" name="Rectangle 9"/>
            <p:cNvSpPr/>
            <p:nvPr userDrawn="1"/>
          </p:nvSpPr>
          <p:spPr bwMode="auto">
            <a:xfrm>
              <a:off x="1395888" y="-496389"/>
              <a:ext cx="292608" cy="214231"/>
            </a:xfrm>
            <a:prstGeom prst="rect">
              <a:avLst/>
            </a:prstGeom>
            <a:solidFill>
              <a:srgbClr val="00AEEF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1" name="Rectangle 10"/>
            <p:cNvSpPr/>
            <p:nvPr userDrawn="1"/>
          </p:nvSpPr>
          <p:spPr bwMode="auto">
            <a:xfrm>
              <a:off x="1688496" y="-493778"/>
              <a:ext cx="292608" cy="214231"/>
            </a:xfrm>
            <a:prstGeom prst="rect">
              <a:avLst/>
            </a:prstGeom>
            <a:solidFill>
              <a:srgbClr val="8CC60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2" name="Rectangle 11"/>
            <p:cNvSpPr/>
            <p:nvPr userDrawn="1"/>
          </p:nvSpPr>
          <p:spPr bwMode="auto">
            <a:xfrm>
              <a:off x="1981104" y="-493778"/>
              <a:ext cx="292608" cy="214231"/>
            </a:xfrm>
            <a:prstGeom prst="rect">
              <a:avLst/>
            </a:prstGeom>
            <a:solidFill>
              <a:srgbClr val="FFBE0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3" name="Rectangle 12"/>
            <p:cNvSpPr/>
            <p:nvPr userDrawn="1"/>
          </p:nvSpPr>
          <p:spPr bwMode="auto">
            <a:xfrm>
              <a:off x="2273712" y="-496390"/>
              <a:ext cx="292608" cy="214231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4" name="Rectangle 13"/>
            <p:cNvSpPr/>
            <p:nvPr userDrawn="1"/>
          </p:nvSpPr>
          <p:spPr bwMode="auto">
            <a:xfrm>
              <a:off x="2566320" y="-496389"/>
              <a:ext cx="292608" cy="214231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94894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1962151"/>
            <a:ext cx="8180071" cy="1243375"/>
          </a:xfrm>
          <a:noFill/>
        </p:spPr>
        <p:txBody>
          <a:bodyPr tIns="121899" bIns="121899" anchor="t" anchorCtr="0"/>
          <a:lstStyle>
            <a:lvl1pPr>
              <a:defRPr sz="72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1395888" y="-496390"/>
            <a:ext cx="1463040" cy="216843"/>
            <a:chOff x="1395888" y="-496390"/>
            <a:chExt cx="1463040" cy="216843"/>
          </a:xfrm>
        </p:grpSpPr>
        <p:sp>
          <p:nvSpPr>
            <p:cNvPr id="10" name="Rectangle 9"/>
            <p:cNvSpPr/>
            <p:nvPr userDrawn="1"/>
          </p:nvSpPr>
          <p:spPr bwMode="auto">
            <a:xfrm>
              <a:off x="1395888" y="-496389"/>
              <a:ext cx="292608" cy="214231"/>
            </a:xfrm>
            <a:prstGeom prst="rect">
              <a:avLst/>
            </a:prstGeom>
            <a:solidFill>
              <a:srgbClr val="00AEEF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1" name="Rectangle 10"/>
            <p:cNvSpPr/>
            <p:nvPr userDrawn="1"/>
          </p:nvSpPr>
          <p:spPr bwMode="auto">
            <a:xfrm>
              <a:off x="1688496" y="-493778"/>
              <a:ext cx="292608" cy="214231"/>
            </a:xfrm>
            <a:prstGeom prst="rect">
              <a:avLst/>
            </a:prstGeom>
            <a:solidFill>
              <a:srgbClr val="8CC60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2" name="Rectangle 11"/>
            <p:cNvSpPr/>
            <p:nvPr userDrawn="1"/>
          </p:nvSpPr>
          <p:spPr bwMode="auto">
            <a:xfrm>
              <a:off x="1981104" y="-493778"/>
              <a:ext cx="292608" cy="214231"/>
            </a:xfrm>
            <a:prstGeom prst="rect">
              <a:avLst/>
            </a:prstGeom>
            <a:solidFill>
              <a:srgbClr val="FFBE0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3" name="Rectangle 12"/>
            <p:cNvSpPr/>
            <p:nvPr userDrawn="1"/>
          </p:nvSpPr>
          <p:spPr bwMode="auto">
            <a:xfrm>
              <a:off x="2273712" y="-496390"/>
              <a:ext cx="292608" cy="214231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4" name="Rectangle 13"/>
            <p:cNvSpPr/>
            <p:nvPr userDrawn="1"/>
          </p:nvSpPr>
          <p:spPr bwMode="auto">
            <a:xfrm>
              <a:off x="2566320" y="-496389"/>
              <a:ext cx="292608" cy="214231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67632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Accent Color 2">
    <p:bg>
      <p:bgPr>
        <a:solidFill>
          <a:srgbClr val="002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762000" y="1962151"/>
            <a:ext cx="8180071" cy="1243375"/>
          </a:xfrm>
          <a:noFill/>
        </p:spPr>
        <p:txBody>
          <a:bodyPr tIns="121899" bIns="121899" anchor="t" anchorCtr="0"/>
          <a:lstStyle>
            <a:lvl1pPr>
              <a:defRPr sz="72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395888" y="-496390"/>
            <a:ext cx="1463040" cy="216843"/>
            <a:chOff x="1395888" y="-496390"/>
            <a:chExt cx="1463040" cy="216843"/>
          </a:xfrm>
        </p:grpSpPr>
        <p:sp>
          <p:nvSpPr>
            <p:cNvPr id="11" name="Rectangle 10"/>
            <p:cNvSpPr/>
            <p:nvPr userDrawn="1"/>
          </p:nvSpPr>
          <p:spPr bwMode="auto">
            <a:xfrm>
              <a:off x="1395888" y="-496389"/>
              <a:ext cx="292608" cy="214231"/>
            </a:xfrm>
            <a:prstGeom prst="rect">
              <a:avLst/>
            </a:prstGeom>
            <a:solidFill>
              <a:srgbClr val="00AEEF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2" name="Rectangle 11"/>
            <p:cNvSpPr/>
            <p:nvPr userDrawn="1"/>
          </p:nvSpPr>
          <p:spPr bwMode="auto">
            <a:xfrm>
              <a:off x="1688496" y="-493778"/>
              <a:ext cx="292608" cy="214231"/>
            </a:xfrm>
            <a:prstGeom prst="rect">
              <a:avLst/>
            </a:prstGeom>
            <a:solidFill>
              <a:srgbClr val="8CC60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3" name="Rectangle 12"/>
            <p:cNvSpPr/>
            <p:nvPr userDrawn="1"/>
          </p:nvSpPr>
          <p:spPr bwMode="auto">
            <a:xfrm>
              <a:off x="1981104" y="-493778"/>
              <a:ext cx="292608" cy="214231"/>
            </a:xfrm>
            <a:prstGeom prst="rect">
              <a:avLst/>
            </a:prstGeom>
            <a:solidFill>
              <a:srgbClr val="FFBE0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4" name="Rectangle 13"/>
            <p:cNvSpPr/>
            <p:nvPr userDrawn="1"/>
          </p:nvSpPr>
          <p:spPr bwMode="auto">
            <a:xfrm>
              <a:off x="2273712" y="-496390"/>
              <a:ext cx="292608" cy="214231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5" name="Rectangle 14"/>
            <p:cNvSpPr/>
            <p:nvPr userDrawn="1"/>
          </p:nvSpPr>
          <p:spPr bwMode="auto">
            <a:xfrm>
              <a:off x="2566320" y="-496389"/>
              <a:ext cx="292608" cy="214231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57720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9436" y="171450"/>
            <a:ext cx="8363938" cy="45704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9436" y="1085850"/>
            <a:ext cx="8363937" cy="371475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15148" y="4935945"/>
            <a:ext cx="615714" cy="138499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defRPr lang="en-US" sz="900" kern="1200" smtClean="0">
                <a:gradFill>
                  <a:gsLst>
                    <a:gs pos="73333">
                      <a:srgbClr val="808080"/>
                    </a:gs>
                    <a:gs pos="38000">
                      <a:srgbClr val="808080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</a:lstStyle>
          <a:p>
            <a:pPr defTabSz="914164"/>
            <a:fld id="{71F47D9D-8D60-4698-A495-89D102E182A2}" type="slidenum">
              <a:rPr lang="en-US" smtClean="0"/>
              <a:pPr defTabSz="914164"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139" y="4935945"/>
            <a:ext cx="2896354" cy="138499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l">
              <a:defRPr sz="900">
                <a:gradFill>
                  <a:gsLst>
                    <a:gs pos="73333">
                      <a:srgbClr val="808080"/>
                    </a:gs>
                    <a:gs pos="38000">
                      <a:srgbClr val="808080"/>
                    </a:gs>
                  </a:gsLst>
                  <a:lin ang="5400000" scaled="0"/>
                </a:gradFill>
              </a:defRPr>
            </a:lvl1pPr>
          </a:lstStyle>
          <a:p>
            <a:pPr defTabSz="914164"/>
            <a:r>
              <a:rPr lang="en-US"/>
              <a:t>Microsoft Confidential</a:t>
            </a:r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395888" y="-496390"/>
            <a:ext cx="1463040" cy="216843"/>
            <a:chOff x="1395888" y="-496390"/>
            <a:chExt cx="1463040" cy="216843"/>
          </a:xfrm>
        </p:grpSpPr>
        <p:sp>
          <p:nvSpPr>
            <p:cNvPr id="11" name="Rectangle 10"/>
            <p:cNvSpPr/>
            <p:nvPr userDrawn="1"/>
          </p:nvSpPr>
          <p:spPr bwMode="auto">
            <a:xfrm>
              <a:off x="1395888" y="-496389"/>
              <a:ext cx="292608" cy="214231"/>
            </a:xfrm>
            <a:prstGeom prst="rect">
              <a:avLst/>
            </a:prstGeom>
            <a:solidFill>
              <a:srgbClr val="00AEEF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2" name="Rectangle 11"/>
            <p:cNvSpPr/>
            <p:nvPr userDrawn="1"/>
          </p:nvSpPr>
          <p:spPr bwMode="auto">
            <a:xfrm>
              <a:off x="1688496" y="-493778"/>
              <a:ext cx="292608" cy="214231"/>
            </a:xfrm>
            <a:prstGeom prst="rect">
              <a:avLst/>
            </a:prstGeom>
            <a:solidFill>
              <a:srgbClr val="8CC60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3" name="Rectangle 12"/>
            <p:cNvSpPr/>
            <p:nvPr userDrawn="1"/>
          </p:nvSpPr>
          <p:spPr bwMode="auto">
            <a:xfrm>
              <a:off x="1981104" y="-493778"/>
              <a:ext cx="292608" cy="214231"/>
            </a:xfrm>
            <a:prstGeom prst="rect">
              <a:avLst/>
            </a:prstGeom>
            <a:solidFill>
              <a:srgbClr val="FFBE0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4" name="Rectangle 13"/>
            <p:cNvSpPr/>
            <p:nvPr userDrawn="1"/>
          </p:nvSpPr>
          <p:spPr bwMode="auto">
            <a:xfrm>
              <a:off x="2273712" y="-496390"/>
              <a:ext cx="292608" cy="214231"/>
            </a:xfrm>
            <a:prstGeom prst="rect">
              <a:avLst/>
            </a:prstGeom>
            <a:solidFill>
              <a:schemeClr val="accent2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p:sp>
          <p:nvSpPr>
            <p:cNvPr id="15" name="Rectangle 14"/>
            <p:cNvSpPr/>
            <p:nvPr userDrawn="1"/>
          </p:nvSpPr>
          <p:spPr bwMode="auto">
            <a:xfrm>
              <a:off x="2566320" y="-496389"/>
              <a:ext cx="292608" cy="214231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 fontAlgn="base">
                <a:spcBef>
                  <a:spcPct val="0"/>
                </a:spcBef>
                <a:spcAft>
                  <a:spcPct val="0"/>
                </a:spcAft>
              </a:pPr>
              <a:endParaRPr lang="en-US" sz="20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9967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36" r:id="rId2"/>
    <p:sldLayoutId id="2147484135" r:id="rId3"/>
    <p:sldLayoutId id="2147484126" r:id="rId4"/>
    <p:sldLayoutId id="2147484107" r:id="rId5"/>
    <p:sldLayoutId id="2147484108" r:id="rId6"/>
    <p:sldLayoutId id="2147484109" r:id="rId7"/>
    <p:sldLayoutId id="2147484110" r:id="rId8"/>
    <p:sldLayoutId id="2147484127" r:id="rId9"/>
    <p:sldLayoutId id="2147484123" r:id="rId10"/>
    <p:sldLayoutId id="2147484128" r:id="rId11"/>
    <p:sldLayoutId id="2147484129" r:id="rId12"/>
    <p:sldLayoutId id="2147484122" r:id="rId13"/>
    <p:sldLayoutId id="2147484130" r:id="rId14"/>
    <p:sldLayoutId id="2147484124" r:id="rId15"/>
    <p:sldLayoutId id="2147484140" r:id="rId16"/>
    <p:sldLayoutId id="2147484138" r:id="rId17"/>
    <p:sldLayoutId id="2147484139" r:id="rId18"/>
    <p:sldLayoutId id="2147484141" r:id="rId19"/>
    <p:sldLayoutId id="2147484134" r:id="rId20"/>
    <p:sldLayoutId id="2147484142" r:id="rId21"/>
    <p:sldLayoutId id="2147484137" r:id="rId22"/>
    <p:sldLayoutId id="2147484133" r:id="rId23"/>
    <p:sldLayoutId id="2147484132" r:id="rId24"/>
    <p:sldLayoutId id="2147484112" r:id="rId25"/>
    <p:sldLayoutId id="2147484144" r:id="rId26"/>
    <p:sldLayoutId id="2147484145" r:id="rId27"/>
    <p:sldLayoutId id="2147484146" r:id="rId28"/>
  </p:sldLayoutIdLst>
  <p:transition>
    <p:fade/>
  </p:transition>
  <p:hf sldNum="0" hdr="0" dt="0"/>
  <p:txStyles>
    <p:titleStyle>
      <a:lvl1pPr algn="l" defTabSz="685772" rtl="0" eaLnBrk="1" latinLnBrk="0" hangingPunct="1">
        <a:lnSpc>
          <a:spcPct val="90000"/>
        </a:lnSpc>
        <a:spcBef>
          <a:spcPct val="0"/>
        </a:spcBef>
        <a:buNone/>
        <a:defRPr lang="en-US" sz="3300" b="0" kern="1200" cap="none" spc="-75" baseline="0" dirty="0" smtClean="0">
          <a:ln w="3175">
            <a:noFill/>
          </a:ln>
          <a:solidFill>
            <a:schemeClr val="accent2"/>
          </a:solidFill>
          <a:effectLst/>
          <a:latin typeface="+mj-lt"/>
          <a:ea typeface="+mn-ea"/>
          <a:cs typeface="Arial" charset="0"/>
        </a:defRPr>
      </a:lvl1pPr>
    </p:titleStyle>
    <p:bodyStyle>
      <a:lvl1pPr marL="345281" indent="-345281" algn="l" defTabSz="685772" rtl="0" eaLnBrk="1" latinLnBrk="0" hangingPunct="1">
        <a:lnSpc>
          <a:spcPct val="90000"/>
        </a:lnSpc>
        <a:spcBef>
          <a:spcPct val="20000"/>
        </a:spcBef>
        <a:buClr>
          <a:schemeClr val="accent1"/>
        </a:buClr>
        <a:buSzPct val="90000"/>
        <a:buFont typeface="Wingdings" pitchFamily="2" charset="2"/>
        <a:buChar char="§"/>
        <a:defRPr sz="2400" kern="1200" spc="-53" baseline="0">
          <a:gradFill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1pPr>
      <a:lvl2pPr marL="641747" indent="-296466" algn="l" defTabSz="685772" rtl="0" eaLnBrk="1" latinLnBrk="0" hangingPunct="1">
        <a:lnSpc>
          <a:spcPct val="90000"/>
        </a:lnSpc>
        <a:spcBef>
          <a:spcPct val="20000"/>
        </a:spcBef>
        <a:buClr>
          <a:schemeClr val="accent1"/>
        </a:buClr>
        <a:buSzPct val="90000"/>
        <a:buFont typeface="Wingdings" pitchFamily="2" charset="2"/>
        <a:buChar char="§"/>
        <a:defRPr sz="2100" kern="1200" spc="-53" baseline="0">
          <a:gradFill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944166" indent="-302419" algn="l" defTabSz="685772" rtl="0" eaLnBrk="1" latinLnBrk="0" hangingPunct="1">
        <a:lnSpc>
          <a:spcPct val="90000"/>
        </a:lnSpc>
        <a:spcBef>
          <a:spcPct val="20000"/>
        </a:spcBef>
        <a:buClr>
          <a:schemeClr val="accent1"/>
        </a:buClr>
        <a:buSzPct val="90000"/>
        <a:buFont typeface="Wingdings" pitchFamily="2" charset="2"/>
        <a:buChar char="§"/>
        <a:defRPr sz="1800" kern="1200" spc="-53" baseline="0">
          <a:gradFill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203722" indent="-259556" algn="l" defTabSz="685772" rtl="0" eaLnBrk="1" latinLnBrk="0" hangingPunct="1">
        <a:lnSpc>
          <a:spcPct val="90000"/>
        </a:lnSpc>
        <a:spcBef>
          <a:spcPct val="20000"/>
        </a:spcBef>
        <a:buClr>
          <a:schemeClr val="accent1"/>
        </a:buClr>
        <a:buSzPct val="90000"/>
        <a:buFont typeface="Wingdings" pitchFamily="2" charset="2"/>
        <a:buChar char="§"/>
        <a:defRPr sz="1500" kern="1200" spc="-53" baseline="0">
          <a:gradFill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456135" indent="-252413" algn="l" defTabSz="685772" rtl="0" eaLnBrk="1" latinLnBrk="0" hangingPunct="1">
        <a:lnSpc>
          <a:spcPct val="90000"/>
        </a:lnSpc>
        <a:spcBef>
          <a:spcPct val="20000"/>
        </a:spcBef>
        <a:buClr>
          <a:schemeClr val="accent1"/>
        </a:buClr>
        <a:buSzPct val="90000"/>
        <a:buFont typeface="Wingdings" pitchFamily="2" charset="2"/>
        <a:buChar char="§"/>
        <a:defRPr sz="1500" kern="1200" spc="-53" baseline="0">
          <a:gradFill>
            <a:gsLst>
              <a:gs pos="0">
                <a:schemeClr val="tx1"/>
              </a:gs>
              <a:gs pos="86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1885874" indent="-171443" algn="l" defTabSz="685772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61" indent="-171443" algn="l" defTabSz="685772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47" indent="-171443" algn="l" defTabSz="685772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34" indent="-171443" algn="l" defTabSz="685772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7" algn="l" defTabSz="6857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2" algn="l" defTabSz="6857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59" algn="l" defTabSz="6857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45" algn="l" defTabSz="6857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32" algn="l" defTabSz="6857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18" algn="l" defTabSz="6857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04" algn="l" defTabSz="6857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91" algn="l" defTabSz="6857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6.emf"/><Relationship Id="rId18" Type="http://schemas.openxmlformats.org/officeDocument/2006/relationships/image" Target="../media/image22.png"/><Relationship Id="rId3" Type="http://schemas.openxmlformats.org/officeDocument/2006/relationships/image" Target="../media/image19.emf"/><Relationship Id="rId21" Type="http://schemas.microsoft.com/office/2007/relationships/hdphoto" Target="../media/hdphoto6.wdp"/><Relationship Id="rId7" Type="http://schemas.openxmlformats.org/officeDocument/2006/relationships/image" Target="../media/image12.png"/><Relationship Id="rId12" Type="http://schemas.microsoft.com/office/2007/relationships/hdphoto" Target="../media/hdphoto8.wdp"/><Relationship Id="rId17" Type="http://schemas.microsoft.com/office/2007/relationships/hdphoto" Target="../media/hdphoto4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5.jpeg"/><Relationship Id="rId11" Type="http://schemas.openxmlformats.org/officeDocument/2006/relationships/image" Target="../media/image27.png"/><Relationship Id="rId5" Type="http://schemas.openxmlformats.org/officeDocument/2006/relationships/image" Target="../media/image10.emf"/><Relationship Id="rId15" Type="http://schemas.microsoft.com/office/2007/relationships/hdphoto" Target="../media/hdphoto3.wdp"/><Relationship Id="rId10" Type="http://schemas.openxmlformats.org/officeDocument/2006/relationships/image" Target="../media/image18.png"/><Relationship Id="rId19" Type="http://schemas.microsoft.com/office/2007/relationships/hdphoto" Target="../media/hdphoto5.wdp"/><Relationship Id="rId4" Type="http://schemas.openxmlformats.org/officeDocument/2006/relationships/image" Target="../media/image9.png"/><Relationship Id="rId9" Type="http://schemas.microsoft.com/office/2007/relationships/hdphoto" Target="../media/hdphoto7.wdp"/><Relationship Id="rId14" Type="http://schemas.openxmlformats.org/officeDocument/2006/relationships/image" Target="../media/image20.png"/><Relationship Id="rId22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2.wdp"/><Relationship Id="rId18" Type="http://schemas.openxmlformats.org/officeDocument/2006/relationships/image" Target="../media/image21.png"/><Relationship Id="rId3" Type="http://schemas.openxmlformats.org/officeDocument/2006/relationships/image" Target="../media/image9.png"/><Relationship Id="rId21" Type="http://schemas.microsoft.com/office/2007/relationships/hdphoto" Target="../media/hdphoto5.wdp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microsoft.com/office/2007/relationships/hdphoto" Target="../media/hdphoto3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.png"/><Relationship Id="rId11" Type="http://schemas.openxmlformats.org/officeDocument/2006/relationships/image" Target="../media/image16.emf"/><Relationship Id="rId5" Type="http://schemas.openxmlformats.org/officeDocument/2006/relationships/image" Target="../media/image11.jpeg"/><Relationship Id="rId15" Type="http://schemas.openxmlformats.org/officeDocument/2006/relationships/image" Target="../media/image19.emf"/><Relationship Id="rId23" Type="http://schemas.microsoft.com/office/2007/relationships/hdphoto" Target="../media/hdphoto6.wdp"/><Relationship Id="rId10" Type="http://schemas.openxmlformats.org/officeDocument/2006/relationships/image" Target="../media/image15.emf"/><Relationship Id="rId19" Type="http://schemas.microsoft.com/office/2007/relationships/hdphoto" Target="../media/hdphoto4.wdp"/><Relationship Id="rId4" Type="http://schemas.openxmlformats.org/officeDocument/2006/relationships/image" Target="../media/image10.emf"/><Relationship Id="rId9" Type="http://schemas.openxmlformats.org/officeDocument/2006/relationships/image" Target="../media/image14.png"/><Relationship Id="rId14" Type="http://schemas.openxmlformats.org/officeDocument/2006/relationships/image" Target="../media/image18.png"/><Relationship Id="rId2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13" Type="http://schemas.openxmlformats.org/officeDocument/2006/relationships/image" Target="../media/image18.png"/><Relationship Id="rId18" Type="http://schemas.microsoft.com/office/2007/relationships/hdphoto" Target="../media/hdphoto3.wdp"/><Relationship Id="rId3" Type="http://schemas.openxmlformats.org/officeDocument/2006/relationships/image" Target="../media/image14.png"/><Relationship Id="rId21" Type="http://schemas.openxmlformats.org/officeDocument/2006/relationships/image" Target="../media/image22.png"/><Relationship Id="rId7" Type="http://schemas.openxmlformats.org/officeDocument/2006/relationships/image" Target="../media/image9.png"/><Relationship Id="rId12" Type="http://schemas.microsoft.com/office/2007/relationships/hdphoto" Target="../media/hdphoto7.wdp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6.emf"/><Relationship Id="rId20" Type="http://schemas.microsoft.com/office/2007/relationships/hdphoto" Target="../media/hdphoto4.wdp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9.emf"/><Relationship Id="rId11" Type="http://schemas.openxmlformats.org/officeDocument/2006/relationships/image" Target="../media/image26.png"/><Relationship Id="rId24" Type="http://schemas.microsoft.com/office/2007/relationships/hdphoto" Target="../media/hdphoto6.wdp"/><Relationship Id="rId5" Type="http://schemas.openxmlformats.org/officeDocument/2006/relationships/image" Target="../media/image24.emf"/><Relationship Id="rId15" Type="http://schemas.microsoft.com/office/2007/relationships/hdphoto" Target="../media/hdphoto8.wdp"/><Relationship Id="rId23" Type="http://schemas.openxmlformats.org/officeDocument/2006/relationships/image" Target="../media/image23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15.emf"/><Relationship Id="rId9" Type="http://schemas.openxmlformats.org/officeDocument/2006/relationships/image" Target="../media/image25.jpeg"/><Relationship Id="rId14" Type="http://schemas.openxmlformats.org/officeDocument/2006/relationships/image" Target="../media/image27.png"/><Relationship Id="rId22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849" y="1623652"/>
            <a:ext cx="4728551" cy="1904319"/>
          </a:xfrm>
        </p:spPr>
        <p:txBody>
          <a:bodyPr>
            <a:normAutofit/>
          </a:bodyPr>
          <a:lstStyle/>
          <a:p>
            <a:r>
              <a:rPr lang="en-US" sz="3000" b="1" dirty="0"/>
              <a:t>Identity &amp; Access Management in a Cloudy World </a:t>
            </a:r>
            <a:br>
              <a:rPr lang="en-US" sz="3000" b="1" dirty="0"/>
            </a:br>
            <a:endParaRPr lang="en-US" sz="2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76604" y="3466555"/>
            <a:ext cx="5670195" cy="893778"/>
          </a:xfrm>
        </p:spPr>
        <p:txBody>
          <a:bodyPr/>
          <a:lstStyle/>
          <a:p>
            <a:r>
              <a:rPr lang="en-US" dirty="0"/>
              <a:t>Eric Raff </a:t>
            </a:r>
          </a:p>
          <a:p>
            <a:r>
              <a:rPr lang="en-US" dirty="0"/>
              <a:t>10/11/2018			      </a:t>
            </a:r>
          </a:p>
        </p:txBody>
      </p:sp>
    </p:spTree>
    <p:extLst>
      <p:ext uri="{BB962C8B-B14F-4D97-AF65-F5344CB8AC3E}">
        <p14:creationId xmlns:p14="http://schemas.microsoft.com/office/powerpoint/2010/main" val="16375908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Freeform 13"/>
          <p:cNvSpPr>
            <a:spLocks/>
          </p:cNvSpPr>
          <p:nvPr/>
        </p:nvSpPr>
        <p:spPr bwMode="auto">
          <a:xfrm>
            <a:off x="3773626" y="1414557"/>
            <a:ext cx="1630375" cy="1073690"/>
          </a:xfrm>
          <a:custGeom>
            <a:avLst/>
            <a:gdLst>
              <a:gd name="T0" fmla="*/ 1074 w 1181"/>
              <a:gd name="T1" fmla="*/ 729 h 777"/>
              <a:gd name="T2" fmla="*/ 1074 w 1181"/>
              <a:gd name="T3" fmla="*/ 729 h 777"/>
              <a:gd name="T4" fmla="*/ 1074 w 1181"/>
              <a:gd name="T5" fmla="*/ 729 h 777"/>
              <a:gd name="T6" fmla="*/ 952 w 1181"/>
              <a:gd name="T7" fmla="*/ 777 h 777"/>
              <a:gd name="T8" fmla="*/ 924 w 1181"/>
              <a:gd name="T9" fmla="*/ 777 h 777"/>
              <a:gd name="T10" fmla="*/ 898 w 1181"/>
              <a:gd name="T11" fmla="*/ 777 h 777"/>
              <a:gd name="T12" fmla="*/ 366 w 1181"/>
              <a:gd name="T13" fmla="*/ 777 h 777"/>
              <a:gd name="T14" fmla="*/ 356 w 1181"/>
              <a:gd name="T15" fmla="*/ 777 h 777"/>
              <a:gd name="T16" fmla="*/ 342 w 1181"/>
              <a:gd name="T17" fmla="*/ 777 h 777"/>
              <a:gd name="T18" fmla="*/ 304 w 1181"/>
              <a:gd name="T19" fmla="*/ 777 h 777"/>
              <a:gd name="T20" fmla="*/ 219 w 1181"/>
              <a:gd name="T21" fmla="*/ 777 h 777"/>
              <a:gd name="T22" fmla="*/ 0 w 1181"/>
              <a:gd name="T23" fmla="*/ 558 h 777"/>
              <a:gd name="T24" fmla="*/ 190 w 1181"/>
              <a:gd name="T25" fmla="*/ 340 h 777"/>
              <a:gd name="T26" fmla="*/ 190 w 1181"/>
              <a:gd name="T27" fmla="*/ 326 h 777"/>
              <a:gd name="T28" fmla="*/ 376 w 1181"/>
              <a:gd name="T29" fmla="*/ 31 h 777"/>
              <a:gd name="T30" fmla="*/ 377 w 1181"/>
              <a:gd name="T31" fmla="*/ 31 h 777"/>
              <a:gd name="T32" fmla="*/ 514 w 1181"/>
              <a:gd name="T33" fmla="*/ 0 h 777"/>
              <a:gd name="T34" fmla="*/ 785 w 1181"/>
              <a:gd name="T35" fmla="*/ 145 h 777"/>
              <a:gd name="T36" fmla="*/ 875 w 1181"/>
              <a:gd name="T37" fmla="*/ 123 h 777"/>
              <a:gd name="T38" fmla="*/ 979 w 1181"/>
              <a:gd name="T39" fmla="*/ 154 h 777"/>
              <a:gd name="T40" fmla="*/ 1063 w 1181"/>
              <a:gd name="T41" fmla="*/ 306 h 777"/>
              <a:gd name="T42" fmla="*/ 1181 w 1181"/>
              <a:gd name="T43" fmla="*/ 522 h 777"/>
              <a:gd name="T44" fmla="*/ 1074 w 1181"/>
              <a:gd name="T45" fmla="*/ 729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181" h="777">
                <a:moveTo>
                  <a:pt x="1074" y="729"/>
                </a:moveTo>
                <a:cubicBezTo>
                  <a:pt x="1074" y="729"/>
                  <a:pt x="1074" y="729"/>
                  <a:pt x="1074" y="729"/>
                </a:cubicBezTo>
                <a:cubicBezTo>
                  <a:pt x="1074" y="729"/>
                  <a:pt x="1074" y="729"/>
                  <a:pt x="1074" y="729"/>
                </a:cubicBezTo>
                <a:cubicBezTo>
                  <a:pt x="1038" y="753"/>
                  <a:pt x="998" y="772"/>
                  <a:pt x="952" y="777"/>
                </a:cubicBezTo>
                <a:cubicBezTo>
                  <a:pt x="943" y="777"/>
                  <a:pt x="933" y="777"/>
                  <a:pt x="924" y="777"/>
                </a:cubicBezTo>
                <a:cubicBezTo>
                  <a:pt x="915" y="777"/>
                  <a:pt x="907" y="777"/>
                  <a:pt x="898" y="777"/>
                </a:cubicBezTo>
                <a:cubicBezTo>
                  <a:pt x="779" y="777"/>
                  <a:pt x="499" y="777"/>
                  <a:pt x="366" y="777"/>
                </a:cubicBezTo>
                <a:cubicBezTo>
                  <a:pt x="363" y="777"/>
                  <a:pt x="359" y="777"/>
                  <a:pt x="356" y="777"/>
                </a:cubicBezTo>
                <a:cubicBezTo>
                  <a:pt x="342" y="777"/>
                  <a:pt x="342" y="777"/>
                  <a:pt x="342" y="777"/>
                </a:cubicBezTo>
                <a:cubicBezTo>
                  <a:pt x="337" y="777"/>
                  <a:pt x="316" y="777"/>
                  <a:pt x="304" y="777"/>
                </a:cubicBezTo>
                <a:cubicBezTo>
                  <a:pt x="219" y="777"/>
                  <a:pt x="219" y="777"/>
                  <a:pt x="219" y="777"/>
                </a:cubicBezTo>
                <a:cubicBezTo>
                  <a:pt x="97" y="774"/>
                  <a:pt x="0" y="677"/>
                  <a:pt x="0" y="558"/>
                </a:cubicBezTo>
                <a:cubicBezTo>
                  <a:pt x="0" y="447"/>
                  <a:pt x="83" y="356"/>
                  <a:pt x="190" y="340"/>
                </a:cubicBezTo>
                <a:cubicBezTo>
                  <a:pt x="190" y="337"/>
                  <a:pt x="190" y="330"/>
                  <a:pt x="190" y="326"/>
                </a:cubicBezTo>
                <a:cubicBezTo>
                  <a:pt x="190" y="195"/>
                  <a:pt x="266" y="83"/>
                  <a:pt x="376" y="31"/>
                </a:cubicBezTo>
                <a:cubicBezTo>
                  <a:pt x="376" y="31"/>
                  <a:pt x="376" y="31"/>
                  <a:pt x="377" y="31"/>
                </a:cubicBezTo>
                <a:cubicBezTo>
                  <a:pt x="420" y="12"/>
                  <a:pt x="464" y="0"/>
                  <a:pt x="514" y="0"/>
                </a:cubicBezTo>
                <a:cubicBezTo>
                  <a:pt x="628" y="0"/>
                  <a:pt x="727" y="59"/>
                  <a:pt x="785" y="145"/>
                </a:cubicBezTo>
                <a:cubicBezTo>
                  <a:pt x="811" y="132"/>
                  <a:pt x="842" y="123"/>
                  <a:pt x="875" y="123"/>
                </a:cubicBezTo>
                <a:cubicBezTo>
                  <a:pt x="913" y="123"/>
                  <a:pt x="949" y="135"/>
                  <a:pt x="979" y="154"/>
                </a:cubicBezTo>
                <a:cubicBezTo>
                  <a:pt x="1029" y="187"/>
                  <a:pt x="1062" y="242"/>
                  <a:pt x="1063" y="306"/>
                </a:cubicBezTo>
                <a:cubicBezTo>
                  <a:pt x="1133" y="353"/>
                  <a:pt x="1181" y="434"/>
                  <a:pt x="1181" y="522"/>
                </a:cubicBezTo>
                <a:cubicBezTo>
                  <a:pt x="1181" y="608"/>
                  <a:pt x="1139" y="683"/>
                  <a:pt x="1074" y="729"/>
                </a:cubicBezTo>
                <a:close/>
              </a:path>
            </a:pathLst>
          </a:custGeom>
          <a:solidFill>
            <a:srgbClr val="2BAEE4"/>
          </a:solidFill>
          <a:ln w="120650" cap="flat">
            <a:solidFill>
              <a:srgbClr val="002060"/>
            </a:solidFill>
            <a:prstDash val="solid"/>
            <a:miter lim="800000"/>
            <a:headEnd/>
            <a:tailEnd/>
          </a:ln>
        </p:spPr>
        <p:txBody>
          <a:bodyPr vert="horz" wrap="square" lIns="67222" tIns="33611" rIns="67222" bIns="33611" numCol="1" anchor="t" anchorCtr="0" compatLnSpc="1">
            <a:prstTxWarp prst="textNoShape">
              <a:avLst/>
            </a:prstTxWarp>
          </a:bodyPr>
          <a:lstStyle/>
          <a:p>
            <a:pPr defTabSz="685714">
              <a:defRPr/>
            </a:pPr>
            <a:endParaRPr lang="en-US" sz="1324">
              <a:solidFill>
                <a:srgbClr val="505050"/>
              </a:solidFill>
              <a:latin typeface="Segoe UI"/>
            </a:endParaRPr>
          </a:p>
        </p:txBody>
      </p:sp>
      <p:grpSp>
        <p:nvGrpSpPr>
          <p:cNvPr id="320" name="Group 319"/>
          <p:cNvGrpSpPr/>
          <p:nvPr/>
        </p:nvGrpSpPr>
        <p:grpSpPr>
          <a:xfrm>
            <a:off x="1354426" y="752411"/>
            <a:ext cx="1129764" cy="762049"/>
            <a:chOff x="11898418" y="3969159"/>
            <a:chExt cx="1819275" cy="1227138"/>
          </a:xfrm>
        </p:grpSpPr>
        <p:grpSp>
          <p:nvGrpSpPr>
            <p:cNvPr id="321" name="Group 320"/>
            <p:cNvGrpSpPr/>
            <p:nvPr/>
          </p:nvGrpSpPr>
          <p:grpSpPr>
            <a:xfrm>
              <a:off x="11898418" y="3969159"/>
              <a:ext cx="1819275" cy="1227138"/>
              <a:chOff x="13422313" y="2505075"/>
              <a:chExt cx="1819275" cy="1227138"/>
            </a:xfrm>
          </p:grpSpPr>
          <p:grpSp>
            <p:nvGrpSpPr>
              <p:cNvPr id="324" name="Group 4"/>
              <p:cNvGrpSpPr>
                <a:grpSpLocks noChangeAspect="1"/>
              </p:cNvGrpSpPr>
              <p:nvPr/>
            </p:nvGrpSpPr>
            <p:grpSpPr bwMode="auto">
              <a:xfrm>
                <a:off x="13422313" y="2505075"/>
                <a:ext cx="1819275" cy="1227138"/>
                <a:chOff x="8455" y="1578"/>
                <a:chExt cx="1146" cy="773"/>
              </a:xfrm>
            </p:grpSpPr>
            <p:sp>
              <p:nvSpPr>
                <p:cNvPr id="327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8455" y="1578"/>
                  <a:ext cx="1146" cy="7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7222" tIns="33611" rIns="67222" bIns="3361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</a:endParaRPr>
                </a:p>
              </p:txBody>
            </p:sp>
            <p:sp>
              <p:nvSpPr>
                <p:cNvPr id="328" name="Freeform 5"/>
                <p:cNvSpPr>
                  <a:spLocks/>
                </p:cNvSpPr>
                <p:nvPr/>
              </p:nvSpPr>
              <p:spPr bwMode="auto">
                <a:xfrm>
                  <a:off x="8478" y="1603"/>
                  <a:ext cx="1098" cy="723"/>
                </a:xfrm>
                <a:custGeom>
                  <a:avLst/>
                  <a:gdLst>
                    <a:gd name="T0" fmla="*/ 1074 w 1181"/>
                    <a:gd name="T1" fmla="*/ 729 h 777"/>
                    <a:gd name="T2" fmla="*/ 1074 w 1181"/>
                    <a:gd name="T3" fmla="*/ 729 h 777"/>
                    <a:gd name="T4" fmla="*/ 1074 w 1181"/>
                    <a:gd name="T5" fmla="*/ 729 h 777"/>
                    <a:gd name="T6" fmla="*/ 952 w 1181"/>
                    <a:gd name="T7" fmla="*/ 777 h 777"/>
                    <a:gd name="T8" fmla="*/ 924 w 1181"/>
                    <a:gd name="T9" fmla="*/ 777 h 777"/>
                    <a:gd name="T10" fmla="*/ 898 w 1181"/>
                    <a:gd name="T11" fmla="*/ 777 h 777"/>
                    <a:gd name="T12" fmla="*/ 366 w 1181"/>
                    <a:gd name="T13" fmla="*/ 777 h 777"/>
                    <a:gd name="T14" fmla="*/ 356 w 1181"/>
                    <a:gd name="T15" fmla="*/ 777 h 777"/>
                    <a:gd name="T16" fmla="*/ 342 w 1181"/>
                    <a:gd name="T17" fmla="*/ 777 h 777"/>
                    <a:gd name="T18" fmla="*/ 304 w 1181"/>
                    <a:gd name="T19" fmla="*/ 777 h 777"/>
                    <a:gd name="T20" fmla="*/ 219 w 1181"/>
                    <a:gd name="T21" fmla="*/ 777 h 777"/>
                    <a:gd name="T22" fmla="*/ 0 w 1181"/>
                    <a:gd name="T23" fmla="*/ 558 h 777"/>
                    <a:gd name="T24" fmla="*/ 190 w 1181"/>
                    <a:gd name="T25" fmla="*/ 340 h 777"/>
                    <a:gd name="T26" fmla="*/ 190 w 1181"/>
                    <a:gd name="T27" fmla="*/ 326 h 777"/>
                    <a:gd name="T28" fmla="*/ 377 w 1181"/>
                    <a:gd name="T29" fmla="*/ 31 h 777"/>
                    <a:gd name="T30" fmla="*/ 377 w 1181"/>
                    <a:gd name="T31" fmla="*/ 31 h 777"/>
                    <a:gd name="T32" fmla="*/ 514 w 1181"/>
                    <a:gd name="T33" fmla="*/ 0 h 777"/>
                    <a:gd name="T34" fmla="*/ 785 w 1181"/>
                    <a:gd name="T35" fmla="*/ 145 h 777"/>
                    <a:gd name="T36" fmla="*/ 875 w 1181"/>
                    <a:gd name="T37" fmla="*/ 123 h 777"/>
                    <a:gd name="T38" fmla="*/ 979 w 1181"/>
                    <a:gd name="T39" fmla="*/ 154 h 777"/>
                    <a:gd name="T40" fmla="*/ 1064 w 1181"/>
                    <a:gd name="T41" fmla="*/ 306 h 777"/>
                    <a:gd name="T42" fmla="*/ 1181 w 1181"/>
                    <a:gd name="T43" fmla="*/ 522 h 777"/>
                    <a:gd name="T44" fmla="*/ 1074 w 1181"/>
                    <a:gd name="T45" fmla="*/ 729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181" h="777">
                      <a:moveTo>
                        <a:pt x="1074" y="729"/>
                      </a:moveTo>
                      <a:cubicBezTo>
                        <a:pt x="1074" y="729"/>
                        <a:pt x="1074" y="729"/>
                        <a:pt x="1074" y="729"/>
                      </a:cubicBezTo>
                      <a:cubicBezTo>
                        <a:pt x="1074" y="729"/>
                        <a:pt x="1074" y="729"/>
                        <a:pt x="1074" y="729"/>
                      </a:cubicBezTo>
                      <a:cubicBezTo>
                        <a:pt x="1038" y="753"/>
                        <a:pt x="998" y="772"/>
                        <a:pt x="952" y="777"/>
                      </a:cubicBezTo>
                      <a:cubicBezTo>
                        <a:pt x="943" y="777"/>
                        <a:pt x="933" y="777"/>
                        <a:pt x="924" y="777"/>
                      </a:cubicBezTo>
                      <a:cubicBezTo>
                        <a:pt x="916" y="777"/>
                        <a:pt x="907" y="777"/>
                        <a:pt x="898" y="777"/>
                      </a:cubicBezTo>
                      <a:cubicBezTo>
                        <a:pt x="779" y="777"/>
                        <a:pt x="499" y="777"/>
                        <a:pt x="366" y="777"/>
                      </a:cubicBezTo>
                      <a:cubicBezTo>
                        <a:pt x="363" y="777"/>
                        <a:pt x="359" y="777"/>
                        <a:pt x="356" y="777"/>
                      </a:cubicBezTo>
                      <a:cubicBezTo>
                        <a:pt x="342" y="777"/>
                        <a:pt x="342" y="777"/>
                        <a:pt x="342" y="777"/>
                      </a:cubicBezTo>
                      <a:cubicBezTo>
                        <a:pt x="337" y="777"/>
                        <a:pt x="316" y="777"/>
                        <a:pt x="304" y="777"/>
                      </a:cubicBezTo>
                      <a:cubicBezTo>
                        <a:pt x="219" y="777"/>
                        <a:pt x="219" y="777"/>
                        <a:pt x="219" y="777"/>
                      </a:cubicBezTo>
                      <a:cubicBezTo>
                        <a:pt x="97" y="774"/>
                        <a:pt x="0" y="677"/>
                        <a:pt x="0" y="558"/>
                      </a:cubicBezTo>
                      <a:cubicBezTo>
                        <a:pt x="0" y="447"/>
                        <a:pt x="83" y="356"/>
                        <a:pt x="190" y="340"/>
                      </a:cubicBezTo>
                      <a:cubicBezTo>
                        <a:pt x="190" y="337"/>
                        <a:pt x="190" y="330"/>
                        <a:pt x="190" y="326"/>
                      </a:cubicBezTo>
                      <a:cubicBezTo>
                        <a:pt x="190" y="195"/>
                        <a:pt x="266" y="83"/>
                        <a:pt x="377" y="31"/>
                      </a:cubicBezTo>
                      <a:cubicBezTo>
                        <a:pt x="377" y="31"/>
                        <a:pt x="377" y="31"/>
                        <a:pt x="377" y="31"/>
                      </a:cubicBezTo>
                      <a:cubicBezTo>
                        <a:pt x="420" y="12"/>
                        <a:pt x="464" y="0"/>
                        <a:pt x="514" y="0"/>
                      </a:cubicBezTo>
                      <a:cubicBezTo>
                        <a:pt x="628" y="0"/>
                        <a:pt x="727" y="59"/>
                        <a:pt x="785" y="145"/>
                      </a:cubicBezTo>
                      <a:cubicBezTo>
                        <a:pt x="811" y="132"/>
                        <a:pt x="842" y="123"/>
                        <a:pt x="875" y="123"/>
                      </a:cubicBezTo>
                      <a:cubicBezTo>
                        <a:pt x="913" y="123"/>
                        <a:pt x="950" y="135"/>
                        <a:pt x="979" y="154"/>
                      </a:cubicBezTo>
                      <a:cubicBezTo>
                        <a:pt x="1029" y="187"/>
                        <a:pt x="1062" y="242"/>
                        <a:pt x="1064" y="306"/>
                      </a:cubicBezTo>
                      <a:cubicBezTo>
                        <a:pt x="1133" y="353"/>
                        <a:pt x="1181" y="434"/>
                        <a:pt x="1181" y="522"/>
                      </a:cubicBezTo>
                      <a:cubicBezTo>
                        <a:pt x="1181" y="608"/>
                        <a:pt x="1140" y="683"/>
                        <a:pt x="1074" y="72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762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7222" tIns="33611" rIns="67222" bIns="3361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</a:endParaRPr>
                </a:p>
              </p:txBody>
            </p:sp>
          </p:grpSp>
          <p:sp>
            <p:nvSpPr>
              <p:cNvPr id="325" name="Freeform 8"/>
              <p:cNvSpPr>
                <a:spLocks/>
              </p:cNvSpPr>
              <p:nvPr/>
            </p:nvSpPr>
            <p:spPr bwMode="auto">
              <a:xfrm>
                <a:off x="14014451" y="2555396"/>
                <a:ext cx="1187450" cy="1076325"/>
              </a:xfrm>
              <a:custGeom>
                <a:avLst/>
                <a:gdLst>
                  <a:gd name="T0" fmla="*/ 805 w 805"/>
                  <a:gd name="T1" fmla="*/ 522 h 729"/>
                  <a:gd name="T2" fmla="*/ 688 w 805"/>
                  <a:gd name="T3" fmla="*/ 306 h 729"/>
                  <a:gd name="T4" fmla="*/ 603 w 805"/>
                  <a:gd name="T5" fmla="*/ 154 h 729"/>
                  <a:gd name="T6" fmla="*/ 499 w 805"/>
                  <a:gd name="T7" fmla="*/ 123 h 729"/>
                  <a:gd name="T8" fmla="*/ 409 w 805"/>
                  <a:gd name="T9" fmla="*/ 145 h 729"/>
                  <a:gd name="T10" fmla="*/ 138 w 805"/>
                  <a:gd name="T11" fmla="*/ 0 h 729"/>
                  <a:gd name="T12" fmla="*/ 0 w 805"/>
                  <a:gd name="T13" fmla="*/ 31 h 729"/>
                  <a:gd name="T14" fmla="*/ 698 w 805"/>
                  <a:gd name="T15" fmla="*/ 729 h 729"/>
                  <a:gd name="T16" fmla="*/ 805 w 805"/>
                  <a:gd name="T17" fmla="*/ 522 h 7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05" h="729">
                    <a:moveTo>
                      <a:pt x="805" y="522"/>
                    </a:moveTo>
                    <a:cubicBezTo>
                      <a:pt x="805" y="434"/>
                      <a:pt x="757" y="353"/>
                      <a:pt x="688" y="306"/>
                    </a:cubicBezTo>
                    <a:cubicBezTo>
                      <a:pt x="686" y="242"/>
                      <a:pt x="653" y="187"/>
                      <a:pt x="603" y="154"/>
                    </a:cubicBezTo>
                    <a:cubicBezTo>
                      <a:pt x="574" y="135"/>
                      <a:pt x="537" y="123"/>
                      <a:pt x="499" y="123"/>
                    </a:cubicBezTo>
                    <a:cubicBezTo>
                      <a:pt x="466" y="123"/>
                      <a:pt x="435" y="132"/>
                      <a:pt x="409" y="145"/>
                    </a:cubicBezTo>
                    <a:cubicBezTo>
                      <a:pt x="351" y="59"/>
                      <a:pt x="252" y="0"/>
                      <a:pt x="138" y="0"/>
                    </a:cubicBezTo>
                    <a:cubicBezTo>
                      <a:pt x="88" y="0"/>
                      <a:pt x="43" y="12"/>
                      <a:pt x="0" y="31"/>
                    </a:cubicBezTo>
                    <a:cubicBezTo>
                      <a:pt x="698" y="729"/>
                      <a:pt x="698" y="729"/>
                      <a:pt x="698" y="729"/>
                    </a:cubicBezTo>
                    <a:cubicBezTo>
                      <a:pt x="764" y="683"/>
                      <a:pt x="805" y="608"/>
                      <a:pt x="805" y="522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22" tIns="33611" rIns="67222" bIns="33611" numCol="1" anchor="t" anchorCtr="0" compatLnSpc="1">
                <a:prstTxWarp prst="textNoShape">
                  <a:avLst/>
                </a:prstTxWarp>
              </a:bodyPr>
              <a:lstStyle/>
              <a:p>
                <a:pPr defTabSz="685714"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</a:endParaRPr>
              </a:p>
            </p:txBody>
          </p:sp>
          <p:sp>
            <p:nvSpPr>
              <p:cNvPr id="326" name="Freeform 9"/>
              <p:cNvSpPr>
                <a:spLocks/>
              </p:cNvSpPr>
              <p:nvPr/>
            </p:nvSpPr>
            <p:spPr bwMode="auto">
              <a:xfrm>
                <a:off x="13458826" y="2601433"/>
                <a:ext cx="1585913" cy="1101725"/>
              </a:xfrm>
              <a:custGeom>
                <a:avLst/>
                <a:gdLst>
                  <a:gd name="T0" fmla="*/ 377 w 1074"/>
                  <a:gd name="T1" fmla="*/ 0 h 746"/>
                  <a:gd name="T2" fmla="*/ 190 w 1074"/>
                  <a:gd name="T3" fmla="*/ 295 h 746"/>
                  <a:gd name="T4" fmla="*/ 190 w 1074"/>
                  <a:gd name="T5" fmla="*/ 309 h 746"/>
                  <a:gd name="T6" fmla="*/ 0 w 1074"/>
                  <a:gd name="T7" fmla="*/ 527 h 746"/>
                  <a:gd name="T8" fmla="*/ 219 w 1074"/>
                  <a:gd name="T9" fmla="*/ 746 h 746"/>
                  <a:gd name="T10" fmla="*/ 304 w 1074"/>
                  <a:gd name="T11" fmla="*/ 746 h 746"/>
                  <a:gd name="T12" fmla="*/ 342 w 1074"/>
                  <a:gd name="T13" fmla="*/ 746 h 746"/>
                  <a:gd name="T14" fmla="*/ 356 w 1074"/>
                  <a:gd name="T15" fmla="*/ 746 h 746"/>
                  <a:gd name="T16" fmla="*/ 366 w 1074"/>
                  <a:gd name="T17" fmla="*/ 746 h 746"/>
                  <a:gd name="T18" fmla="*/ 898 w 1074"/>
                  <a:gd name="T19" fmla="*/ 746 h 746"/>
                  <a:gd name="T20" fmla="*/ 924 w 1074"/>
                  <a:gd name="T21" fmla="*/ 746 h 746"/>
                  <a:gd name="T22" fmla="*/ 952 w 1074"/>
                  <a:gd name="T23" fmla="*/ 746 h 746"/>
                  <a:gd name="T24" fmla="*/ 1074 w 1074"/>
                  <a:gd name="T25" fmla="*/ 698 h 746"/>
                  <a:gd name="T26" fmla="*/ 377 w 1074"/>
                  <a:gd name="T27" fmla="*/ 0 h 746"/>
                  <a:gd name="T28" fmla="*/ 377 w 1074"/>
                  <a:gd name="T29" fmla="*/ 0 h 7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74" h="746">
                    <a:moveTo>
                      <a:pt x="377" y="0"/>
                    </a:moveTo>
                    <a:cubicBezTo>
                      <a:pt x="266" y="52"/>
                      <a:pt x="190" y="164"/>
                      <a:pt x="190" y="295"/>
                    </a:cubicBezTo>
                    <a:cubicBezTo>
                      <a:pt x="190" y="299"/>
                      <a:pt x="190" y="306"/>
                      <a:pt x="190" y="309"/>
                    </a:cubicBezTo>
                    <a:cubicBezTo>
                      <a:pt x="83" y="325"/>
                      <a:pt x="0" y="416"/>
                      <a:pt x="0" y="527"/>
                    </a:cubicBezTo>
                    <a:cubicBezTo>
                      <a:pt x="0" y="646"/>
                      <a:pt x="97" y="743"/>
                      <a:pt x="219" y="746"/>
                    </a:cubicBezTo>
                    <a:cubicBezTo>
                      <a:pt x="219" y="746"/>
                      <a:pt x="219" y="746"/>
                      <a:pt x="304" y="746"/>
                    </a:cubicBezTo>
                    <a:cubicBezTo>
                      <a:pt x="316" y="746"/>
                      <a:pt x="337" y="746"/>
                      <a:pt x="342" y="746"/>
                    </a:cubicBezTo>
                    <a:cubicBezTo>
                      <a:pt x="342" y="746"/>
                      <a:pt x="342" y="746"/>
                      <a:pt x="356" y="746"/>
                    </a:cubicBezTo>
                    <a:cubicBezTo>
                      <a:pt x="359" y="746"/>
                      <a:pt x="363" y="746"/>
                      <a:pt x="366" y="746"/>
                    </a:cubicBezTo>
                    <a:cubicBezTo>
                      <a:pt x="499" y="746"/>
                      <a:pt x="779" y="746"/>
                      <a:pt x="898" y="746"/>
                    </a:cubicBezTo>
                    <a:cubicBezTo>
                      <a:pt x="907" y="746"/>
                      <a:pt x="916" y="746"/>
                      <a:pt x="924" y="746"/>
                    </a:cubicBezTo>
                    <a:cubicBezTo>
                      <a:pt x="933" y="746"/>
                      <a:pt x="943" y="746"/>
                      <a:pt x="952" y="746"/>
                    </a:cubicBezTo>
                    <a:cubicBezTo>
                      <a:pt x="998" y="741"/>
                      <a:pt x="1038" y="722"/>
                      <a:pt x="1074" y="698"/>
                    </a:cubicBezTo>
                    <a:cubicBezTo>
                      <a:pt x="377" y="0"/>
                      <a:pt x="377" y="0"/>
                      <a:pt x="377" y="0"/>
                    </a:cubicBezTo>
                    <a:cubicBezTo>
                      <a:pt x="377" y="0"/>
                      <a:pt x="377" y="0"/>
                      <a:pt x="377" y="0"/>
                    </a:cubicBez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22" tIns="33611" rIns="67222" bIns="33611" numCol="1" anchor="t" anchorCtr="0" compatLnSpc="1">
                <a:prstTxWarp prst="textNoShape">
                  <a:avLst/>
                </a:prstTxWarp>
              </a:bodyPr>
              <a:lstStyle/>
              <a:p>
                <a:pPr defTabSz="685714"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</a:endParaRPr>
              </a:p>
            </p:txBody>
          </p:sp>
        </p:grpSp>
        <p:sp>
          <p:nvSpPr>
            <p:cNvPr id="322" name="TextBox 321"/>
            <p:cNvSpPr txBox="1"/>
            <p:nvPr/>
          </p:nvSpPr>
          <p:spPr>
            <a:xfrm>
              <a:off x="11951074" y="4820770"/>
              <a:ext cx="1380873" cy="229534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 defTabSz="671879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defRPr/>
              </a:pPr>
              <a:r>
                <a:rPr lang="en-US" sz="1029" kern="0" spc="-51" dirty="0">
                  <a:solidFill>
                    <a:srgbClr val="FFFFFF"/>
                  </a:solidFill>
                  <a:latin typeface="Segoe UI Light"/>
                  <a:ea typeface="ＭＳ Ｐゴシック" charset="0"/>
                  <a:cs typeface="Segoe UI Light"/>
                </a:rPr>
                <a:t>Customers</a:t>
              </a:r>
            </a:p>
          </p:txBody>
        </p:sp>
        <p:pic>
          <p:nvPicPr>
            <p:cNvPr id="323" name="Picture 322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72248" y="4063823"/>
              <a:ext cx="682105" cy="682105"/>
            </a:xfrm>
            <a:prstGeom prst="rect">
              <a:avLst/>
            </a:prstGeom>
          </p:spPr>
        </p:pic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9436" y="171450"/>
            <a:ext cx="8363938" cy="457048"/>
          </a:xfrm>
        </p:spPr>
        <p:txBody>
          <a:bodyPr/>
          <a:lstStyle/>
          <a:p>
            <a:r>
              <a:rPr lang="en-US" dirty="0"/>
              <a:t>What an Identity Strategy Looks Like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574" name="Group 573"/>
          <p:cNvGrpSpPr/>
          <p:nvPr/>
        </p:nvGrpSpPr>
        <p:grpSpPr>
          <a:xfrm>
            <a:off x="-251655" y="3108040"/>
            <a:ext cx="1063435" cy="973022"/>
            <a:chOff x="2501656" y="3425981"/>
            <a:chExt cx="1199283" cy="1097328"/>
          </a:xfrm>
        </p:grpSpPr>
        <p:grpSp>
          <p:nvGrpSpPr>
            <p:cNvPr id="619" name="Group 618"/>
            <p:cNvGrpSpPr/>
            <p:nvPr/>
          </p:nvGrpSpPr>
          <p:grpSpPr>
            <a:xfrm>
              <a:off x="2501656" y="3425981"/>
              <a:ext cx="1098104" cy="1097328"/>
              <a:chOff x="13721177" y="6333144"/>
              <a:chExt cx="776180" cy="775633"/>
            </a:xfrm>
          </p:grpSpPr>
          <p:sp>
            <p:nvSpPr>
              <p:cNvPr id="630" name="Oval 7"/>
              <p:cNvSpPr>
                <a:spLocks noChangeArrowheads="1"/>
              </p:cNvSpPr>
              <p:nvPr/>
            </p:nvSpPr>
            <p:spPr bwMode="auto">
              <a:xfrm>
                <a:off x="14040370" y="6651788"/>
                <a:ext cx="456987" cy="456989"/>
              </a:xfrm>
              <a:prstGeom prst="ellipse">
                <a:avLst/>
              </a:prstGeom>
              <a:solidFill>
                <a:srgbClr val="FFB900">
                  <a:alpha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542">
                  <a:defRPr/>
                </a:pPr>
                <a:endParaRPr lang="en-US" sz="1350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31" name="Freeform 8"/>
              <p:cNvSpPr>
                <a:spLocks/>
              </p:cNvSpPr>
              <p:nvPr/>
            </p:nvSpPr>
            <p:spPr bwMode="auto">
              <a:xfrm>
                <a:off x="14139586" y="6788254"/>
                <a:ext cx="122392" cy="208682"/>
              </a:xfrm>
              <a:custGeom>
                <a:avLst/>
                <a:gdLst>
                  <a:gd name="T0" fmla="*/ 232 w 232"/>
                  <a:gd name="T1" fmla="*/ 132 h 395"/>
                  <a:gd name="T2" fmla="*/ 230 w 232"/>
                  <a:gd name="T3" fmla="*/ 395 h 395"/>
                  <a:gd name="T4" fmla="*/ 0 w 232"/>
                  <a:gd name="T5" fmla="*/ 262 h 395"/>
                  <a:gd name="T6" fmla="*/ 2 w 232"/>
                  <a:gd name="T7" fmla="*/ 0 h 395"/>
                  <a:gd name="T8" fmla="*/ 232 w 232"/>
                  <a:gd name="T9" fmla="*/ 132 h 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395">
                    <a:moveTo>
                      <a:pt x="232" y="132"/>
                    </a:moveTo>
                    <a:lnTo>
                      <a:pt x="230" y="395"/>
                    </a:lnTo>
                    <a:lnTo>
                      <a:pt x="0" y="262"/>
                    </a:lnTo>
                    <a:lnTo>
                      <a:pt x="2" y="0"/>
                    </a:lnTo>
                    <a:lnTo>
                      <a:pt x="232" y="132"/>
                    </a:lnTo>
                    <a:close/>
                  </a:path>
                </a:pathLst>
              </a:custGeom>
              <a:solidFill>
                <a:srgbClr val="FF8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542">
                  <a:defRPr/>
                </a:pPr>
                <a:endParaRPr lang="en-US" sz="1350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32" name="Freeform 9"/>
              <p:cNvSpPr>
                <a:spLocks/>
              </p:cNvSpPr>
              <p:nvPr/>
            </p:nvSpPr>
            <p:spPr bwMode="auto">
              <a:xfrm>
                <a:off x="13721177" y="6333144"/>
                <a:ext cx="122392" cy="208682"/>
              </a:xfrm>
              <a:custGeom>
                <a:avLst/>
                <a:gdLst>
                  <a:gd name="T0" fmla="*/ 232 w 232"/>
                  <a:gd name="T1" fmla="*/ 132 h 395"/>
                  <a:gd name="T2" fmla="*/ 230 w 232"/>
                  <a:gd name="T3" fmla="*/ 395 h 395"/>
                  <a:gd name="T4" fmla="*/ 0 w 232"/>
                  <a:gd name="T5" fmla="*/ 262 h 395"/>
                  <a:gd name="T6" fmla="*/ 2 w 232"/>
                  <a:gd name="T7" fmla="*/ 0 h 395"/>
                  <a:gd name="T8" fmla="*/ 232 w 232"/>
                  <a:gd name="T9" fmla="*/ 132 h 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395">
                    <a:moveTo>
                      <a:pt x="232" y="132"/>
                    </a:moveTo>
                    <a:lnTo>
                      <a:pt x="230" y="395"/>
                    </a:lnTo>
                    <a:lnTo>
                      <a:pt x="0" y="262"/>
                    </a:lnTo>
                    <a:lnTo>
                      <a:pt x="2" y="0"/>
                    </a:lnTo>
                    <a:lnTo>
                      <a:pt x="232" y="13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542">
                  <a:defRPr/>
                </a:pPr>
                <a:endParaRPr lang="en-US" sz="1350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33" name="Freeform 10"/>
              <p:cNvSpPr>
                <a:spLocks/>
              </p:cNvSpPr>
              <p:nvPr/>
            </p:nvSpPr>
            <p:spPr bwMode="auto">
              <a:xfrm>
                <a:off x="14261979" y="6788254"/>
                <a:ext cx="121511" cy="208682"/>
              </a:xfrm>
              <a:custGeom>
                <a:avLst/>
                <a:gdLst>
                  <a:gd name="T0" fmla="*/ 0 w 230"/>
                  <a:gd name="T1" fmla="*/ 132 h 395"/>
                  <a:gd name="T2" fmla="*/ 0 w 230"/>
                  <a:gd name="T3" fmla="*/ 395 h 395"/>
                  <a:gd name="T4" fmla="*/ 230 w 230"/>
                  <a:gd name="T5" fmla="*/ 262 h 395"/>
                  <a:gd name="T6" fmla="*/ 230 w 230"/>
                  <a:gd name="T7" fmla="*/ 0 h 395"/>
                  <a:gd name="T8" fmla="*/ 0 w 230"/>
                  <a:gd name="T9" fmla="*/ 132 h 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0" h="395">
                    <a:moveTo>
                      <a:pt x="0" y="132"/>
                    </a:moveTo>
                    <a:lnTo>
                      <a:pt x="0" y="395"/>
                    </a:lnTo>
                    <a:lnTo>
                      <a:pt x="230" y="262"/>
                    </a:lnTo>
                    <a:lnTo>
                      <a:pt x="230" y="0"/>
                    </a:lnTo>
                    <a:lnTo>
                      <a:pt x="0" y="132"/>
                    </a:lnTo>
                    <a:close/>
                  </a:path>
                </a:pathLst>
              </a:custGeom>
              <a:solidFill>
                <a:srgbClr val="EB3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542">
                  <a:defRPr/>
                </a:pPr>
                <a:endParaRPr lang="en-US" sz="1350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34" name="Freeform 11"/>
              <p:cNvSpPr>
                <a:spLocks/>
              </p:cNvSpPr>
              <p:nvPr/>
            </p:nvSpPr>
            <p:spPr bwMode="auto">
              <a:xfrm>
                <a:off x="14140465" y="6718695"/>
                <a:ext cx="243022" cy="140002"/>
              </a:xfrm>
              <a:custGeom>
                <a:avLst/>
                <a:gdLst>
                  <a:gd name="T0" fmla="*/ 230 w 460"/>
                  <a:gd name="T1" fmla="*/ 265 h 265"/>
                  <a:gd name="T2" fmla="*/ 0 w 460"/>
                  <a:gd name="T3" fmla="*/ 130 h 265"/>
                  <a:gd name="T4" fmla="*/ 228 w 460"/>
                  <a:gd name="T5" fmla="*/ 0 h 265"/>
                  <a:gd name="T6" fmla="*/ 460 w 460"/>
                  <a:gd name="T7" fmla="*/ 130 h 265"/>
                  <a:gd name="T8" fmla="*/ 230 w 460"/>
                  <a:gd name="T9" fmla="*/ 265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0" h="265">
                    <a:moveTo>
                      <a:pt x="230" y="265"/>
                    </a:moveTo>
                    <a:lnTo>
                      <a:pt x="0" y="130"/>
                    </a:lnTo>
                    <a:lnTo>
                      <a:pt x="228" y="0"/>
                    </a:lnTo>
                    <a:lnTo>
                      <a:pt x="460" y="130"/>
                    </a:lnTo>
                    <a:lnTo>
                      <a:pt x="230" y="265"/>
                    </a:lnTo>
                    <a:close/>
                  </a:path>
                </a:pathLst>
              </a:custGeom>
              <a:solidFill>
                <a:srgbClr val="FCD1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542">
                  <a:defRPr/>
                </a:pPr>
                <a:endParaRPr lang="en-US" sz="1350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</p:grpSp>
        <p:grpSp>
          <p:nvGrpSpPr>
            <p:cNvPr id="620" name="Group 619"/>
            <p:cNvGrpSpPr/>
            <p:nvPr/>
          </p:nvGrpSpPr>
          <p:grpSpPr>
            <a:xfrm>
              <a:off x="2933524" y="3467810"/>
              <a:ext cx="511794" cy="510807"/>
              <a:chOff x="13445955" y="6796212"/>
              <a:chExt cx="456988" cy="456109"/>
            </a:xfrm>
          </p:grpSpPr>
          <p:sp>
            <p:nvSpPr>
              <p:cNvPr id="626" name="Oval 12"/>
              <p:cNvSpPr>
                <a:spLocks noChangeArrowheads="1"/>
              </p:cNvSpPr>
              <p:nvPr/>
            </p:nvSpPr>
            <p:spPr bwMode="auto">
              <a:xfrm>
                <a:off x="13445955" y="6796212"/>
                <a:ext cx="456988" cy="456109"/>
              </a:xfrm>
              <a:prstGeom prst="ellipse">
                <a:avLst/>
              </a:prstGeom>
              <a:solidFill>
                <a:srgbClr val="00B294">
                  <a:alpha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542">
                  <a:defRPr/>
                </a:pPr>
                <a:endParaRPr lang="en-US" sz="1350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27" name="Freeform 13"/>
              <p:cNvSpPr>
                <a:spLocks/>
              </p:cNvSpPr>
              <p:nvPr/>
            </p:nvSpPr>
            <p:spPr bwMode="auto">
              <a:xfrm>
                <a:off x="13533952" y="6963973"/>
                <a:ext cx="123272" cy="206923"/>
              </a:xfrm>
              <a:custGeom>
                <a:avLst/>
                <a:gdLst>
                  <a:gd name="T0" fmla="*/ 163 w 163"/>
                  <a:gd name="T1" fmla="*/ 90 h 275"/>
                  <a:gd name="T2" fmla="*/ 161 w 163"/>
                  <a:gd name="T3" fmla="*/ 275 h 275"/>
                  <a:gd name="T4" fmla="*/ 0 w 163"/>
                  <a:gd name="T5" fmla="*/ 183 h 275"/>
                  <a:gd name="T6" fmla="*/ 0 w 163"/>
                  <a:gd name="T7" fmla="*/ 0 h 275"/>
                  <a:gd name="T8" fmla="*/ 163 w 163"/>
                  <a:gd name="T9" fmla="*/ 90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" h="275">
                    <a:moveTo>
                      <a:pt x="163" y="90"/>
                    </a:moveTo>
                    <a:lnTo>
                      <a:pt x="161" y="275"/>
                    </a:lnTo>
                    <a:lnTo>
                      <a:pt x="0" y="183"/>
                    </a:lnTo>
                    <a:lnTo>
                      <a:pt x="0" y="0"/>
                    </a:lnTo>
                    <a:lnTo>
                      <a:pt x="163" y="90"/>
                    </a:lnTo>
                    <a:close/>
                  </a:path>
                </a:pathLst>
              </a:custGeom>
              <a:solidFill>
                <a:srgbClr val="009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542">
                  <a:defRPr/>
                </a:pPr>
                <a:endParaRPr lang="en-US" sz="1350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28" name="Freeform 14"/>
              <p:cNvSpPr>
                <a:spLocks/>
              </p:cNvSpPr>
              <p:nvPr/>
            </p:nvSpPr>
            <p:spPr bwMode="auto">
              <a:xfrm>
                <a:off x="13656342" y="6945399"/>
                <a:ext cx="121511" cy="206921"/>
              </a:xfrm>
              <a:custGeom>
                <a:avLst/>
                <a:gdLst>
                  <a:gd name="T0" fmla="*/ 2 w 161"/>
                  <a:gd name="T1" fmla="*/ 90 h 275"/>
                  <a:gd name="T2" fmla="*/ 0 w 161"/>
                  <a:gd name="T3" fmla="*/ 275 h 275"/>
                  <a:gd name="T4" fmla="*/ 161 w 161"/>
                  <a:gd name="T5" fmla="*/ 183 h 275"/>
                  <a:gd name="T6" fmla="*/ 161 w 161"/>
                  <a:gd name="T7" fmla="*/ 0 h 275"/>
                  <a:gd name="T8" fmla="*/ 2 w 161"/>
                  <a:gd name="T9" fmla="*/ 90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" h="275">
                    <a:moveTo>
                      <a:pt x="2" y="90"/>
                    </a:moveTo>
                    <a:lnTo>
                      <a:pt x="0" y="275"/>
                    </a:lnTo>
                    <a:lnTo>
                      <a:pt x="161" y="183"/>
                    </a:lnTo>
                    <a:lnTo>
                      <a:pt x="161" y="0"/>
                    </a:lnTo>
                    <a:lnTo>
                      <a:pt x="2" y="90"/>
                    </a:lnTo>
                    <a:close/>
                  </a:path>
                </a:pathLst>
              </a:custGeom>
              <a:solidFill>
                <a:srgbClr val="0072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542">
                  <a:defRPr/>
                </a:pPr>
                <a:endParaRPr lang="en-US" sz="1350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29" name="Freeform 15"/>
              <p:cNvSpPr>
                <a:spLocks/>
              </p:cNvSpPr>
              <p:nvPr/>
            </p:nvSpPr>
            <p:spPr bwMode="auto">
              <a:xfrm>
                <a:off x="13524680" y="6875836"/>
                <a:ext cx="243903" cy="139121"/>
              </a:xfrm>
              <a:custGeom>
                <a:avLst/>
                <a:gdLst>
                  <a:gd name="T0" fmla="*/ 163 w 322"/>
                  <a:gd name="T1" fmla="*/ 185 h 185"/>
                  <a:gd name="T2" fmla="*/ 0 w 322"/>
                  <a:gd name="T3" fmla="*/ 90 h 185"/>
                  <a:gd name="T4" fmla="*/ 161 w 322"/>
                  <a:gd name="T5" fmla="*/ 0 h 185"/>
                  <a:gd name="T6" fmla="*/ 322 w 322"/>
                  <a:gd name="T7" fmla="*/ 90 h 185"/>
                  <a:gd name="T8" fmla="*/ 163 w 322"/>
                  <a:gd name="T9" fmla="*/ 185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2" h="185">
                    <a:moveTo>
                      <a:pt x="163" y="185"/>
                    </a:moveTo>
                    <a:lnTo>
                      <a:pt x="0" y="90"/>
                    </a:lnTo>
                    <a:lnTo>
                      <a:pt x="161" y="0"/>
                    </a:lnTo>
                    <a:lnTo>
                      <a:pt x="322" y="90"/>
                    </a:lnTo>
                    <a:lnTo>
                      <a:pt x="163" y="185"/>
                    </a:lnTo>
                    <a:close/>
                  </a:path>
                </a:pathLst>
              </a:custGeom>
              <a:solidFill>
                <a:srgbClr val="55D4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542">
                  <a:defRPr/>
                </a:pPr>
                <a:endParaRPr lang="en-US" sz="1350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</p:grpSp>
        <p:grpSp>
          <p:nvGrpSpPr>
            <p:cNvPr id="621" name="Group 7"/>
            <p:cNvGrpSpPr>
              <a:grpSpLocks/>
            </p:cNvGrpSpPr>
            <p:nvPr/>
          </p:nvGrpSpPr>
          <p:grpSpPr bwMode="auto">
            <a:xfrm>
              <a:off x="3304795" y="3695801"/>
              <a:ext cx="396144" cy="396143"/>
              <a:chOff x="7857929" y="4717012"/>
              <a:chExt cx="1304516" cy="1314073"/>
            </a:xfrm>
          </p:grpSpPr>
          <p:sp>
            <p:nvSpPr>
              <p:cNvPr id="622" name="Freeform 16"/>
              <p:cNvSpPr>
                <a:spLocks/>
              </p:cNvSpPr>
              <p:nvPr/>
            </p:nvSpPr>
            <p:spPr bwMode="auto">
              <a:xfrm>
                <a:off x="7857929" y="4717012"/>
                <a:ext cx="1304516" cy="1314073"/>
              </a:xfrm>
              <a:prstGeom prst="ellipse">
                <a:avLst/>
              </a:prstGeom>
              <a:solidFill>
                <a:srgbClr val="5364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542">
                  <a:defRPr/>
                </a:pPr>
                <a:endParaRPr lang="en-US" sz="1350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23" name="Freeform 19"/>
              <p:cNvSpPr>
                <a:spLocks/>
              </p:cNvSpPr>
              <p:nvPr/>
            </p:nvSpPr>
            <p:spPr bwMode="auto">
              <a:xfrm>
                <a:off x="8162648" y="5104697"/>
                <a:ext cx="350056" cy="598689"/>
              </a:xfrm>
              <a:custGeom>
                <a:avLst/>
                <a:gdLst>
                  <a:gd name="T0" fmla="*/ 304 w 304"/>
                  <a:gd name="T1" fmla="*/ 173 h 521"/>
                  <a:gd name="T2" fmla="*/ 304 w 304"/>
                  <a:gd name="T3" fmla="*/ 521 h 521"/>
                  <a:gd name="T4" fmla="*/ 0 w 304"/>
                  <a:gd name="T5" fmla="*/ 346 h 521"/>
                  <a:gd name="T6" fmla="*/ 0 w 304"/>
                  <a:gd name="T7" fmla="*/ 0 h 521"/>
                  <a:gd name="T8" fmla="*/ 304 w 304"/>
                  <a:gd name="T9" fmla="*/ 173 h 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4" h="521">
                    <a:moveTo>
                      <a:pt x="304" y="173"/>
                    </a:moveTo>
                    <a:lnTo>
                      <a:pt x="304" y="521"/>
                    </a:lnTo>
                    <a:lnTo>
                      <a:pt x="0" y="346"/>
                    </a:lnTo>
                    <a:lnTo>
                      <a:pt x="0" y="0"/>
                    </a:lnTo>
                    <a:lnTo>
                      <a:pt x="304" y="173"/>
                    </a:lnTo>
                    <a:close/>
                  </a:path>
                </a:pathLst>
              </a:custGeom>
              <a:solidFill>
                <a:srgbClr val="682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542">
                  <a:defRPr/>
                </a:pPr>
                <a:endParaRPr lang="en-US" sz="1350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24" name="Freeform 20"/>
              <p:cNvSpPr>
                <a:spLocks/>
              </p:cNvSpPr>
              <p:nvPr/>
            </p:nvSpPr>
            <p:spPr bwMode="auto">
              <a:xfrm>
                <a:off x="8512704" y="5104697"/>
                <a:ext cx="347536" cy="598689"/>
              </a:xfrm>
              <a:custGeom>
                <a:avLst/>
                <a:gdLst>
                  <a:gd name="T0" fmla="*/ 0 w 303"/>
                  <a:gd name="T1" fmla="*/ 173 h 521"/>
                  <a:gd name="T2" fmla="*/ 0 w 303"/>
                  <a:gd name="T3" fmla="*/ 521 h 521"/>
                  <a:gd name="T4" fmla="*/ 303 w 303"/>
                  <a:gd name="T5" fmla="*/ 346 h 521"/>
                  <a:gd name="T6" fmla="*/ 303 w 303"/>
                  <a:gd name="T7" fmla="*/ 0 h 521"/>
                  <a:gd name="T8" fmla="*/ 0 w 303"/>
                  <a:gd name="T9" fmla="*/ 173 h 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3" h="521">
                    <a:moveTo>
                      <a:pt x="0" y="173"/>
                    </a:moveTo>
                    <a:lnTo>
                      <a:pt x="0" y="521"/>
                    </a:lnTo>
                    <a:lnTo>
                      <a:pt x="303" y="346"/>
                    </a:lnTo>
                    <a:lnTo>
                      <a:pt x="303" y="0"/>
                    </a:ln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4423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542">
                  <a:defRPr/>
                </a:pPr>
                <a:endParaRPr lang="en-US" sz="1350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25" name="Freeform 21"/>
              <p:cNvSpPr>
                <a:spLocks/>
              </p:cNvSpPr>
              <p:nvPr/>
            </p:nvSpPr>
            <p:spPr bwMode="auto">
              <a:xfrm>
                <a:off x="8128450" y="4800955"/>
                <a:ext cx="697589" cy="398284"/>
              </a:xfrm>
              <a:custGeom>
                <a:avLst/>
                <a:gdLst>
                  <a:gd name="T0" fmla="*/ 304 w 607"/>
                  <a:gd name="T1" fmla="*/ 348 h 348"/>
                  <a:gd name="T2" fmla="*/ 0 w 607"/>
                  <a:gd name="T3" fmla="*/ 171 h 348"/>
                  <a:gd name="T4" fmla="*/ 304 w 607"/>
                  <a:gd name="T5" fmla="*/ 0 h 348"/>
                  <a:gd name="T6" fmla="*/ 607 w 607"/>
                  <a:gd name="T7" fmla="*/ 171 h 348"/>
                  <a:gd name="T8" fmla="*/ 304 w 607"/>
                  <a:gd name="T9" fmla="*/ 348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7" h="348">
                    <a:moveTo>
                      <a:pt x="304" y="348"/>
                    </a:moveTo>
                    <a:lnTo>
                      <a:pt x="0" y="171"/>
                    </a:lnTo>
                    <a:lnTo>
                      <a:pt x="304" y="0"/>
                    </a:lnTo>
                    <a:lnTo>
                      <a:pt x="607" y="171"/>
                    </a:lnTo>
                    <a:lnTo>
                      <a:pt x="304" y="348"/>
                    </a:lnTo>
                    <a:close/>
                  </a:path>
                </a:pathLst>
              </a:custGeom>
              <a:solidFill>
                <a:srgbClr val="9B4F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542">
                  <a:defRPr/>
                </a:pPr>
                <a:endParaRPr lang="en-US" sz="1350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</p:grpSp>
      </p:grpSp>
      <p:grpSp>
        <p:nvGrpSpPr>
          <p:cNvPr id="576" name="Group 575"/>
          <p:cNvGrpSpPr/>
          <p:nvPr/>
        </p:nvGrpSpPr>
        <p:grpSpPr>
          <a:xfrm>
            <a:off x="251251" y="3190704"/>
            <a:ext cx="1251130" cy="1992613"/>
            <a:chOff x="1341864" y="4194317"/>
            <a:chExt cx="1701865" cy="2710476"/>
          </a:xfrm>
        </p:grpSpPr>
        <p:grpSp>
          <p:nvGrpSpPr>
            <p:cNvPr id="577" name="Group 576"/>
            <p:cNvGrpSpPr/>
            <p:nvPr/>
          </p:nvGrpSpPr>
          <p:grpSpPr>
            <a:xfrm>
              <a:off x="1638076" y="4194317"/>
              <a:ext cx="1286469" cy="1827789"/>
              <a:chOff x="4410437" y="5171160"/>
              <a:chExt cx="871461" cy="1238332"/>
            </a:xfrm>
          </p:grpSpPr>
          <p:sp>
            <p:nvSpPr>
              <p:cNvPr id="579" name="Freeform 12"/>
              <p:cNvSpPr>
                <a:spLocks noEditPoints="1"/>
              </p:cNvSpPr>
              <p:nvPr/>
            </p:nvSpPr>
            <p:spPr bwMode="auto">
              <a:xfrm>
                <a:off x="4942457" y="5171160"/>
                <a:ext cx="26858" cy="68574"/>
              </a:xfrm>
              <a:custGeom>
                <a:avLst/>
                <a:gdLst>
                  <a:gd name="T0" fmla="*/ 20 w 20"/>
                  <a:gd name="T1" fmla="*/ 0 h 51"/>
                  <a:gd name="T2" fmla="*/ 0 w 20"/>
                  <a:gd name="T3" fmla="*/ 51 h 51"/>
                  <a:gd name="T4" fmla="*/ 0 w 20"/>
                  <a:gd name="T5" fmla="*/ 51 h 51"/>
                  <a:gd name="T6" fmla="*/ 1 w 20"/>
                  <a:gd name="T7" fmla="*/ 46 h 51"/>
                  <a:gd name="T8" fmla="*/ 2 w 20"/>
                  <a:gd name="T9" fmla="*/ 43 h 51"/>
                  <a:gd name="T10" fmla="*/ 4 w 20"/>
                  <a:gd name="T11" fmla="*/ 36 h 51"/>
                  <a:gd name="T12" fmla="*/ 4 w 20"/>
                  <a:gd name="T13" fmla="*/ 34 h 51"/>
                  <a:gd name="T14" fmla="*/ 7 w 20"/>
                  <a:gd name="T15" fmla="*/ 27 h 51"/>
                  <a:gd name="T16" fmla="*/ 7 w 20"/>
                  <a:gd name="T17" fmla="*/ 25 h 51"/>
                  <a:gd name="T18" fmla="*/ 11 w 20"/>
                  <a:gd name="T19" fmla="*/ 18 h 51"/>
                  <a:gd name="T20" fmla="*/ 11 w 20"/>
                  <a:gd name="T21" fmla="*/ 17 h 51"/>
                  <a:gd name="T22" fmla="*/ 15 w 20"/>
                  <a:gd name="T23" fmla="*/ 8 h 51"/>
                  <a:gd name="T24" fmla="*/ 15 w 20"/>
                  <a:gd name="T25" fmla="*/ 8 h 51"/>
                  <a:gd name="T26" fmla="*/ 20 w 20"/>
                  <a:gd name="T27" fmla="*/ 0 h 51"/>
                  <a:gd name="T28" fmla="*/ 20 w 20"/>
                  <a:gd name="T29" fmla="*/ 0 h 51"/>
                  <a:gd name="T30" fmla="*/ 20 w 20"/>
                  <a:gd name="T31" fmla="*/ 0 h 51"/>
                  <a:gd name="T32" fmla="*/ 20 w 20"/>
                  <a:gd name="T33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" h="51">
                    <a:moveTo>
                      <a:pt x="20" y="0"/>
                    </a:moveTo>
                    <a:cubicBezTo>
                      <a:pt x="10" y="16"/>
                      <a:pt x="4" y="33"/>
                      <a:pt x="0" y="51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1" y="49"/>
                      <a:pt x="1" y="48"/>
                      <a:pt x="1" y="46"/>
                    </a:cubicBezTo>
                    <a:cubicBezTo>
                      <a:pt x="2" y="45"/>
                      <a:pt x="2" y="44"/>
                      <a:pt x="2" y="43"/>
                    </a:cubicBezTo>
                    <a:cubicBezTo>
                      <a:pt x="3" y="41"/>
                      <a:pt x="3" y="39"/>
                      <a:pt x="4" y="36"/>
                    </a:cubicBezTo>
                    <a:cubicBezTo>
                      <a:pt x="4" y="36"/>
                      <a:pt x="4" y="35"/>
                      <a:pt x="4" y="34"/>
                    </a:cubicBezTo>
                    <a:cubicBezTo>
                      <a:pt x="5" y="32"/>
                      <a:pt x="6" y="29"/>
                      <a:pt x="7" y="27"/>
                    </a:cubicBezTo>
                    <a:cubicBezTo>
                      <a:pt x="7" y="26"/>
                      <a:pt x="7" y="26"/>
                      <a:pt x="7" y="25"/>
                    </a:cubicBezTo>
                    <a:cubicBezTo>
                      <a:pt x="8" y="23"/>
                      <a:pt x="9" y="20"/>
                      <a:pt x="11" y="18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2" y="14"/>
                      <a:pt x="14" y="11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7" y="5"/>
                      <a:pt x="18" y="3"/>
                      <a:pt x="20" y="0"/>
                    </a:cubicBezTo>
                    <a:moveTo>
                      <a:pt x="2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7F8F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80" name="Rectangle 14"/>
              <p:cNvSpPr>
                <a:spLocks noChangeArrowheads="1"/>
              </p:cNvSpPr>
              <p:nvPr/>
            </p:nvSpPr>
            <p:spPr bwMode="auto">
              <a:xfrm>
                <a:off x="4741878" y="5239734"/>
                <a:ext cx="540020" cy="1169758"/>
              </a:xfrm>
              <a:prstGeom prst="rect">
                <a:avLst/>
              </a:prstGeom>
              <a:solidFill>
                <a:srgbClr val="0072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81" name="Rectangle 15"/>
              <p:cNvSpPr>
                <a:spLocks noChangeArrowheads="1"/>
              </p:cNvSpPr>
              <p:nvPr/>
            </p:nvSpPr>
            <p:spPr bwMode="auto">
              <a:xfrm>
                <a:off x="4741878" y="5239734"/>
                <a:ext cx="540020" cy="11697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82" name="Rectangle 16"/>
              <p:cNvSpPr>
                <a:spLocks noChangeArrowheads="1"/>
              </p:cNvSpPr>
              <p:nvPr/>
            </p:nvSpPr>
            <p:spPr bwMode="auto">
              <a:xfrm>
                <a:off x="4796166" y="5796326"/>
                <a:ext cx="434302" cy="70289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83" name="Rectangle 17"/>
              <p:cNvSpPr>
                <a:spLocks noChangeArrowheads="1"/>
              </p:cNvSpPr>
              <p:nvPr/>
            </p:nvSpPr>
            <p:spPr bwMode="auto">
              <a:xfrm>
                <a:off x="4796166" y="5796326"/>
                <a:ext cx="434302" cy="702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84" name="Rectangle 18"/>
              <p:cNvSpPr>
                <a:spLocks noChangeArrowheads="1"/>
              </p:cNvSpPr>
              <p:nvPr/>
            </p:nvSpPr>
            <p:spPr bwMode="auto">
              <a:xfrm>
                <a:off x="4796166" y="5918045"/>
                <a:ext cx="434302" cy="69146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85" name="Rectangle 19"/>
              <p:cNvSpPr>
                <a:spLocks noChangeArrowheads="1"/>
              </p:cNvSpPr>
              <p:nvPr/>
            </p:nvSpPr>
            <p:spPr bwMode="auto">
              <a:xfrm>
                <a:off x="4796166" y="5918045"/>
                <a:ext cx="434302" cy="69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86" name="Rectangle 20"/>
              <p:cNvSpPr>
                <a:spLocks noChangeArrowheads="1"/>
              </p:cNvSpPr>
              <p:nvPr/>
            </p:nvSpPr>
            <p:spPr bwMode="auto">
              <a:xfrm>
                <a:off x="4796166" y="6038621"/>
                <a:ext cx="434302" cy="70289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87" name="Rectangle 21"/>
              <p:cNvSpPr>
                <a:spLocks noChangeArrowheads="1"/>
              </p:cNvSpPr>
              <p:nvPr/>
            </p:nvSpPr>
            <p:spPr bwMode="auto">
              <a:xfrm>
                <a:off x="4796166" y="6038621"/>
                <a:ext cx="434302" cy="702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88" name="Rectangle 22"/>
              <p:cNvSpPr>
                <a:spLocks noChangeArrowheads="1"/>
              </p:cNvSpPr>
              <p:nvPr/>
            </p:nvSpPr>
            <p:spPr bwMode="auto">
              <a:xfrm>
                <a:off x="4796166" y="6158625"/>
                <a:ext cx="434302" cy="70860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89" name="Rectangle 23"/>
              <p:cNvSpPr>
                <a:spLocks noChangeArrowheads="1"/>
              </p:cNvSpPr>
              <p:nvPr/>
            </p:nvSpPr>
            <p:spPr bwMode="auto">
              <a:xfrm>
                <a:off x="4796166" y="6158625"/>
                <a:ext cx="434302" cy="708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90" name="Rectangle 24"/>
              <p:cNvSpPr>
                <a:spLocks noChangeArrowheads="1"/>
              </p:cNvSpPr>
              <p:nvPr/>
            </p:nvSpPr>
            <p:spPr bwMode="auto">
              <a:xfrm>
                <a:off x="4796166" y="5433455"/>
                <a:ext cx="434302" cy="70289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91" name="Rectangle 25"/>
              <p:cNvSpPr>
                <a:spLocks noChangeArrowheads="1"/>
              </p:cNvSpPr>
              <p:nvPr/>
            </p:nvSpPr>
            <p:spPr bwMode="auto">
              <a:xfrm>
                <a:off x="4796166" y="5554031"/>
                <a:ext cx="434302" cy="70289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92" name="Rectangle 26"/>
              <p:cNvSpPr>
                <a:spLocks noChangeArrowheads="1"/>
              </p:cNvSpPr>
              <p:nvPr/>
            </p:nvSpPr>
            <p:spPr bwMode="auto">
              <a:xfrm>
                <a:off x="4796166" y="5675750"/>
                <a:ext cx="434302" cy="69146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93" name="Rectangle 27"/>
              <p:cNvSpPr>
                <a:spLocks noChangeArrowheads="1"/>
              </p:cNvSpPr>
              <p:nvPr/>
            </p:nvSpPr>
            <p:spPr bwMode="auto">
              <a:xfrm>
                <a:off x="4796166" y="5675750"/>
                <a:ext cx="434302" cy="69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94" name="Rectangle 28"/>
              <p:cNvSpPr>
                <a:spLocks noChangeArrowheads="1"/>
              </p:cNvSpPr>
              <p:nvPr/>
            </p:nvSpPr>
            <p:spPr bwMode="auto">
              <a:xfrm>
                <a:off x="4796166" y="5312880"/>
                <a:ext cx="434302" cy="69146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95" name="Freeform 29"/>
              <p:cNvSpPr>
                <a:spLocks/>
              </p:cNvSpPr>
              <p:nvPr/>
            </p:nvSpPr>
            <p:spPr bwMode="auto">
              <a:xfrm>
                <a:off x="4741878" y="5675750"/>
                <a:ext cx="296583" cy="733742"/>
              </a:xfrm>
              <a:custGeom>
                <a:avLst/>
                <a:gdLst>
                  <a:gd name="T0" fmla="*/ 519 w 519"/>
                  <a:gd name="T1" fmla="*/ 0 h 1284"/>
                  <a:gd name="T2" fmla="*/ 0 w 519"/>
                  <a:gd name="T3" fmla="*/ 0 h 1284"/>
                  <a:gd name="T4" fmla="*/ 0 w 519"/>
                  <a:gd name="T5" fmla="*/ 1284 h 1284"/>
                  <a:gd name="T6" fmla="*/ 519 w 519"/>
                  <a:gd name="T7" fmla="*/ 1284 h 1284"/>
                  <a:gd name="T8" fmla="*/ 519 w 519"/>
                  <a:gd name="T9" fmla="*/ 969 h 1284"/>
                  <a:gd name="T10" fmla="*/ 95 w 519"/>
                  <a:gd name="T11" fmla="*/ 969 h 1284"/>
                  <a:gd name="T12" fmla="*/ 95 w 519"/>
                  <a:gd name="T13" fmla="*/ 845 h 1284"/>
                  <a:gd name="T14" fmla="*/ 519 w 519"/>
                  <a:gd name="T15" fmla="*/ 845 h 1284"/>
                  <a:gd name="T16" fmla="*/ 519 w 519"/>
                  <a:gd name="T17" fmla="*/ 758 h 1284"/>
                  <a:gd name="T18" fmla="*/ 95 w 519"/>
                  <a:gd name="T19" fmla="*/ 758 h 1284"/>
                  <a:gd name="T20" fmla="*/ 95 w 519"/>
                  <a:gd name="T21" fmla="*/ 635 h 1284"/>
                  <a:gd name="T22" fmla="*/ 519 w 519"/>
                  <a:gd name="T23" fmla="*/ 635 h 1284"/>
                  <a:gd name="T24" fmla="*/ 519 w 519"/>
                  <a:gd name="T25" fmla="*/ 545 h 1284"/>
                  <a:gd name="T26" fmla="*/ 95 w 519"/>
                  <a:gd name="T27" fmla="*/ 545 h 1284"/>
                  <a:gd name="T28" fmla="*/ 95 w 519"/>
                  <a:gd name="T29" fmla="*/ 424 h 1284"/>
                  <a:gd name="T30" fmla="*/ 519 w 519"/>
                  <a:gd name="T31" fmla="*/ 424 h 1284"/>
                  <a:gd name="T32" fmla="*/ 519 w 519"/>
                  <a:gd name="T33" fmla="*/ 334 h 1284"/>
                  <a:gd name="T34" fmla="*/ 95 w 519"/>
                  <a:gd name="T35" fmla="*/ 334 h 1284"/>
                  <a:gd name="T36" fmla="*/ 95 w 519"/>
                  <a:gd name="T37" fmla="*/ 211 h 1284"/>
                  <a:gd name="T38" fmla="*/ 519 w 519"/>
                  <a:gd name="T39" fmla="*/ 211 h 1284"/>
                  <a:gd name="T40" fmla="*/ 519 w 519"/>
                  <a:gd name="T41" fmla="*/ 121 h 1284"/>
                  <a:gd name="T42" fmla="*/ 95 w 519"/>
                  <a:gd name="T43" fmla="*/ 121 h 1284"/>
                  <a:gd name="T44" fmla="*/ 95 w 519"/>
                  <a:gd name="T45" fmla="*/ 0 h 1284"/>
                  <a:gd name="T46" fmla="*/ 519 w 519"/>
                  <a:gd name="T47" fmla="*/ 0 h 1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19" h="1284">
                    <a:moveTo>
                      <a:pt x="519" y="0"/>
                    </a:moveTo>
                    <a:lnTo>
                      <a:pt x="0" y="0"/>
                    </a:lnTo>
                    <a:lnTo>
                      <a:pt x="0" y="1284"/>
                    </a:lnTo>
                    <a:lnTo>
                      <a:pt x="519" y="1284"/>
                    </a:lnTo>
                    <a:lnTo>
                      <a:pt x="519" y="969"/>
                    </a:lnTo>
                    <a:lnTo>
                      <a:pt x="95" y="969"/>
                    </a:lnTo>
                    <a:lnTo>
                      <a:pt x="95" y="845"/>
                    </a:lnTo>
                    <a:lnTo>
                      <a:pt x="519" y="845"/>
                    </a:lnTo>
                    <a:lnTo>
                      <a:pt x="519" y="758"/>
                    </a:lnTo>
                    <a:lnTo>
                      <a:pt x="95" y="758"/>
                    </a:lnTo>
                    <a:lnTo>
                      <a:pt x="95" y="635"/>
                    </a:lnTo>
                    <a:lnTo>
                      <a:pt x="519" y="635"/>
                    </a:lnTo>
                    <a:lnTo>
                      <a:pt x="519" y="545"/>
                    </a:lnTo>
                    <a:lnTo>
                      <a:pt x="95" y="545"/>
                    </a:lnTo>
                    <a:lnTo>
                      <a:pt x="95" y="424"/>
                    </a:lnTo>
                    <a:lnTo>
                      <a:pt x="519" y="424"/>
                    </a:lnTo>
                    <a:lnTo>
                      <a:pt x="519" y="334"/>
                    </a:lnTo>
                    <a:lnTo>
                      <a:pt x="95" y="334"/>
                    </a:lnTo>
                    <a:lnTo>
                      <a:pt x="95" y="211"/>
                    </a:lnTo>
                    <a:lnTo>
                      <a:pt x="519" y="211"/>
                    </a:lnTo>
                    <a:lnTo>
                      <a:pt x="519" y="121"/>
                    </a:lnTo>
                    <a:lnTo>
                      <a:pt x="95" y="121"/>
                    </a:lnTo>
                    <a:lnTo>
                      <a:pt x="95" y="0"/>
                    </a:lnTo>
                    <a:lnTo>
                      <a:pt x="519" y="0"/>
                    </a:lnTo>
                    <a:close/>
                  </a:path>
                </a:pathLst>
              </a:custGeom>
              <a:solidFill>
                <a:srgbClr val="0049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96" name="Freeform 30"/>
              <p:cNvSpPr>
                <a:spLocks/>
              </p:cNvSpPr>
              <p:nvPr/>
            </p:nvSpPr>
            <p:spPr bwMode="auto">
              <a:xfrm>
                <a:off x="4741878" y="5675750"/>
                <a:ext cx="296583" cy="733742"/>
              </a:xfrm>
              <a:custGeom>
                <a:avLst/>
                <a:gdLst>
                  <a:gd name="T0" fmla="*/ 519 w 519"/>
                  <a:gd name="T1" fmla="*/ 0 h 1284"/>
                  <a:gd name="T2" fmla="*/ 0 w 519"/>
                  <a:gd name="T3" fmla="*/ 0 h 1284"/>
                  <a:gd name="T4" fmla="*/ 0 w 519"/>
                  <a:gd name="T5" fmla="*/ 1284 h 1284"/>
                  <a:gd name="T6" fmla="*/ 519 w 519"/>
                  <a:gd name="T7" fmla="*/ 1284 h 1284"/>
                  <a:gd name="T8" fmla="*/ 519 w 519"/>
                  <a:gd name="T9" fmla="*/ 969 h 1284"/>
                  <a:gd name="T10" fmla="*/ 95 w 519"/>
                  <a:gd name="T11" fmla="*/ 969 h 1284"/>
                  <a:gd name="T12" fmla="*/ 95 w 519"/>
                  <a:gd name="T13" fmla="*/ 845 h 1284"/>
                  <a:gd name="T14" fmla="*/ 519 w 519"/>
                  <a:gd name="T15" fmla="*/ 845 h 1284"/>
                  <a:gd name="T16" fmla="*/ 519 w 519"/>
                  <a:gd name="T17" fmla="*/ 758 h 1284"/>
                  <a:gd name="T18" fmla="*/ 95 w 519"/>
                  <a:gd name="T19" fmla="*/ 758 h 1284"/>
                  <a:gd name="T20" fmla="*/ 95 w 519"/>
                  <a:gd name="T21" fmla="*/ 635 h 1284"/>
                  <a:gd name="T22" fmla="*/ 519 w 519"/>
                  <a:gd name="T23" fmla="*/ 635 h 1284"/>
                  <a:gd name="T24" fmla="*/ 519 w 519"/>
                  <a:gd name="T25" fmla="*/ 545 h 1284"/>
                  <a:gd name="T26" fmla="*/ 95 w 519"/>
                  <a:gd name="T27" fmla="*/ 545 h 1284"/>
                  <a:gd name="T28" fmla="*/ 95 w 519"/>
                  <a:gd name="T29" fmla="*/ 424 h 1284"/>
                  <a:gd name="T30" fmla="*/ 519 w 519"/>
                  <a:gd name="T31" fmla="*/ 424 h 1284"/>
                  <a:gd name="T32" fmla="*/ 519 w 519"/>
                  <a:gd name="T33" fmla="*/ 334 h 1284"/>
                  <a:gd name="T34" fmla="*/ 95 w 519"/>
                  <a:gd name="T35" fmla="*/ 334 h 1284"/>
                  <a:gd name="T36" fmla="*/ 95 w 519"/>
                  <a:gd name="T37" fmla="*/ 211 h 1284"/>
                  <a:gd name="T38" fmla="*/ 519 w 519"/>
                  <a:gd name="T39" fmla="*/ 211 h 1284"/>
                  <a:gd name="T40" fmla="*/ 519 w 519"/>
                  <a:gd name="T41" fmla="*/ 121 h 1284"/>
                  <a:gd name="T42" fmla="*/ 95 w 519"/>
                  <a:gd name="T43" fmla="*/ 121 h 1284"/>
                  <a:gd name="T44" fmla="*/ 95 w 519"/>
                  <a:gd name="T45" fmla="*/ 0 h 1284"/>
                  <a:gd name="T46" fmla="*/ 519 w 519"/>
                  <a:gd name="T47" fmla="*/ 0 h 1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19" h="1284">
                    <a:moveTo>
                      <a:pt x="519" y="0"/>
                    </a:moveTo>
                    <a:lnTo>
                      <a:pt x="0" y="0"/>
                    </a:lnTo>
                    <a:lnTo>
                      <a:pt x="0" y="1284"/>
                    </a:lnTo>
                    <a:lnTo>
                      <a:pt x="519" y="1284"/>
                    </a:lnTo>
                    <a:lnTo>
                      <a:pt x="519" y="969"/>
                    </a:lnTo>
                    <a:lnTo>
                      <a:pt x="95" y="969"/>
                    </a:lnTo>
                    <a:lnTo>
                      <a:pt x="95" y="845"/>
                    </a:lnTo>
                    <a:lnTo>
                      <a:pt x="519" y="845"/>
                    </a:lnTo>
                    <a:lnTo>
                      <a:pt x="519" y="758"/>
                    </a:lnTo>
                    <a:lnTo>
                      <a:pt x="95" y="758"/>
                    </a:lnTo>
                    <a:lnTo>
                      <a:pt x="95" y="635"/>
                    </a:lnTo>
                    <a:lnTo>
                      <a:pt x="519" y="635"/>
                    </a:lnTo>
                    <a:lnTo>
                      <a:pt x="519" y="545"/>
                    </a:lnTo>
                    <a:lnTo>
                      <a:pt x="95" y="545"/>
                    </a:lnTo>
                    <a:lnTo>
                      <a:pt x="95" y="424"/>
                    </a:lnTo>
                    <a:lnTo>
                      <a:pt x="519" y="424"/>
                    </a:lnTo>
                    <a:lnTo>
                      <a:pt x="519" y="334"/>
                    </a:lnTo>
                    <a:lnTo>
                      <a:pt x="95" y="334"/>
                    </a:lnTo>
                    <a:lnTo>
                      <a:pt x="95" y="211"/>
                    </a:lnTo>
                    <a:lnTo>
                      <a:pt x="519" y="211"/>
                    </a:lnTo>
                    <a:lnTo>
                      <a:pt x="519" y="121"/>
                    </a:lnTo>
                    <a:lnTo>
                      <a:pt x="95" y="121"/>
                    </a:lnTo>
                    <a:lnTo>
                      <a:pt x="95" y="0"/>
                    </a:lnTo>
                    <a:lnTo>
                      <a:pt x="5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97" name="Rectangle 31"/>
              <p:cNvSpPr>
                <a:spLocks noChangeArrowheads="1"/>
              </p:cNvSpPr>
              <p:nvPr/>
            </p:nvSpPr>
            <p:spPr bwMode="auto">
              <a:xfrm>
                <a:off x="4796166" y="5796326"/>
                <a:ext cx="242295" cy="70289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98" name="Rectangle 32"/>
              <p:cNvSpPr>
                <a:spLocks noChangeArrowheads="1"/>
              </p:cNvSpPr>
              <p:nvPr/>
            </p:nvSpPr>
            <p:spPr bwMode="auto">
              <a:xfrm>
                <a:off x="4796166" y="5796326"/>
                <a:ext cx="242295" cy="702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99" name="Rectangle 33"/>
              <p:cNvSpPr>
                <a:spLocks noChangeArrowheads="1"/>
              </p:cNvSpPr>
              <p:nvPr/>
            </p:nvSpPr>
            <p:spPr bwMode="auto">
              <a:xfrm>
                <a:off x="4796166" y="5918045"/>
                <a:ext cx="242295" cy="69146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00" name="Rectangle 34"/>
              <p:cNvSpPr>
                <a:spLocks noChangeArrowheads="1"/>
              </p:cNvSpPr>
              <p:nvPr/>
            </p:nvSpPr>
            <p:spPr bwMode="auto">
              <a:xfrm>
                <a:off x="4796166" y="5918045"/>
                <a:ext cx="242295" cy="69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01" name="Rectangle 35"/>
              <p:cNvSpPr>
                <a:spLocks noChangeArrowheads="1"/>
              </p:cNvSpPr>
              <p:nvPr/>
            </p:nvSpPr>
            <p:spPr bwMode="auto">
              <a:xfrm>
                <a:off x="4796166" y="6038621"/>
                <a:ext cx="242295" cy="70289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02" name="Rectangle 36"/>
              <p:cNvSpPr>
                <a:spLocks noChangeArrowheads="1"/>
              </p:cNvSpPr>
              <p:nvPr/>
            </p:nvSpPr>
            <p:spPr bwMode="auto">
              <a:xfrm>
                <a:off x="4796166" y="6038621"/>
                <a:ext cx="242295" cy="702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03" name="Rectangle 37"/>
              <p:cNvSpPr>
                <a:spLocks noChangeArrowheads="1"/>
              </p:cNvSpPr>
              <p:nvPr/>
            </p:nvSpPr>
            <p:spPr bwMode="auto">
              <a:xfrm>
                <a:off x="4796166" y="6158625"/>
                <a:ext cx="242295" cy="70860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04" name="Rectangle 38"/>
              <p:cNvSpPr>
                <a:spLocks noChangeArrowheads="1"/>
              </p:cNvSpPr>
              <p:nvPr/>
            </p:nvSpPr>
            <p:spPr bwMode="auto">
              <a:xfrm>
                <a:off x="4796166" y="6158625"/>
                <a:ext cx="242295" cy="708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05" name="Rectangle 39"/>
              <p:cNvSpPr>
                <a:spLocks noChangeArrowheads="1"/>
              </p:cNvSpPr>
              <p:nvPr/>
            </p:nvSpPr>
            <p:spPr bwMode="auto">
              <a:xfrm>
                <a:off x="4796166" y="5675750"/>
                <a:ext cx="242295" cy="69146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06" name="Rectangle 40"/>
              <p:cNvSpPr>
                <a:spLocks noChangeArrowheads="1"/>
              </p:cNvSpPr>
              <p:nvPr/>
            </p:nvSpPr>
            <p:spPr bwMode="auto">
              <a:xfrm>
                <a:off x="4796166" y="5675750"/>
                <a:ext cx="242295" cy="69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07" name="Rectangle 41"/>
              <p:cNvSpPr>
                <a:spLocks noChangeArrowheads="1"/>
              </p:cNvSpPr>
              <p:nvPr/>
            </p:nvSpPr>
            <p:spPr bwMode="auto">
              <a:xfrm>
                <a:off x="4410437" y="5735181"/>
                <a:ext cx="540020" cy="674311"/>
              </a:xfrm>
              <a:prstGeom prst="rect">
                <a:avLst/>
              </a:prstGeom>
              <a:solidFill>
                <a:srgbClr val="0072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08" name="Rectangle 42"/>
              <p:cNvSpPr>
                <a:spLocks noChangeArrowheads="1"/>
              </p:cNvSpPr>
              <p:nvPr/>
            </p:nvSpPr>
            <p:spPr bwMode="auto">
              <a:xfrm>
                <a:off x="4707020" y="6272344"/>
                <a:ext cx="70289" cy="137148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09" name="Rectangle 43"/>
              <p:cNvSpPr>
                <a:spLocks noChangeArrowheads="1"/>
              </p:cNvSpPr>
              <p:nvPr/>
            </p:nvSpPr>
            <p:spPr bwMode="auto">
              <a:xfrm>
                <a:off x="4586444" y="6272344"/>
                <a:ext cx="68574" cy="137148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10" name="Rectangle 44"/>
              <p:cNvSpPr>
                <a:spLocks noChangeArrowheads="1"/>
              </p:cNvSpPr>
              <p:nvPr/>
            </p:nvSpPr>
            <p:spPr bwMode="auto">
              <a:xfrm>
                <a:off x="4464153" y="5796326"/>
                <a:ext cx="434873" cy="70289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11" name="Rectangle 45"/>
              <p:cNvSpPr>
                <a:spLocks noChangeArrowheads="1"/>
              </p:cNvSpPr>
              <p:nvPr/>
            </p:nvSpPr>
            <p:spPr bwMode="auto">
              <a:xfrm>
                <a:off x="4464153" y="5918045"/>
                <a:ext cx="434873" cy="69146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12" name="Rectangle 46"/>
              <p:cNvSpPr>
                <a:spLocks noChangeArrowheads="1"/>
              </p:cNvSpPr>
              <p:nvPr/>
            </p:nvSpPr>
            <p:spPr bwMode="auto">
              <a:xfrm>
                <a:off x="4464153" y="6038621"/>
                <a:ext cx="434873" cy="70289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13" name="Rectangle 47"/>
              <p:cNvSpPr>
                <a:spLocks noChangeArrowheads="1"/>
              </p:cNvSpPr>
              <p:nvPr/>
            </p:nvSpPr>
            <p:spPr bwMode="auto">
              <a:xfrm>
                <a:off x="4464153" y="6158625"/>
                <a:ext cx="434873" cy="70860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</p:grpSp>
        <p:sp>
          <p:nvSpPr>
            <p:cNvPr id="578" name="Rectangle 577"/>
            <p:cNvSpPr/>
            <p:nvPr/>
          </p:nvSpPr>
          <p:spPr bwMode="auto">
            <a:xfrm>
              <a:off x="1341864" y="5915020"/>
              <a:ext cx="1701865" cy="989773"/>
            </a:xfrm>
            <a:prstGeom prst="rect">
              <a:avLst/>
            </a:prstGeom>
            <a:noFill/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lIns="134419" tIns="134419" rIns="0" bIns="34278"/>
            <a:lstStyle/>
            <a:p>
              <a:pPr algn="ctr" defTabSz="685319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71" kern="0" dirty="0">
                  <a:solidFill>
                    <a:srgbClr val="505050"/>
                  </a:solidFill>
                  <a:latin typeface="Segoe UI Light"/>
                </a:rPr>
                <a:t>On-premises</a:t>
              </a:r>
            </a:p>
          </p:txBody>
        </p:sp>
      </p:grpSp>
      <p:grpSp>
        <p:nvGrpSpPr>
          <p:cNvPr id="648" name="Group 647"/>
          <p:cNvGrpSpPr/>
          <p:nvPr/>
        </p:nvGrpSpPr>
        <p:grpSpPr>
          <a:xfrm>
            <a:off x="1215443" y="3975547"/>
            <a:ext cx="481336" cy="292525"/>
            <a:chOff x="2447642" y="3590745"/>
            <a:chExt cx="654744" cy="397910"/>
          </a:xfrm>
        </p:grpSpPr>
        <p:grpSp>
          <p:nvGrpSpPr>
            <p:cNvPr id="649" name="Group 648"/>
            <p:cNvGrpSpPr/>
            <p:nvPr/>
          </p:nvGrpSpPr>
          <p:grpSpPr>
            <a:xfrm>
              <a:off x="2447642" y="3631953"/>
              <a:ext cx="652223" cy="356702"/>
              <a:chOff x="2395846" y="2369283"/>
              <a:chExt cx="652223" cy="356702"/>
            </a:xfrm>
          </p:grpSpPr>
          <p:sp>
            <p:nvSpPr>
              <p:cNvPr id="651" name="Rectangle 650"/>
              <p:cNvSpPr/>
              <p:nvPr/>
            </p:nvSpPr>
            <p:spPr bwMode="auto">
              <a:xfrm>
                <a:off x="2395846" y="2369283"/>
                <a:ext cx="652223" cy="356702"/>
              </a:xfrm>
              <a:prstGeom prst="rect">
                <a:avLst/>
              </a:prstGeom>
              <a:solidFill>
                <a:srgbClr val="EFEFEF">
                  <a:lumMod val="95000"/>
                </a:srgbClr>
              </a:solidFill>
              <a:ln w="1079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lIns="0" tIns="34280" rIns="0" bIns="34280" anchor="ctr"/>
              <a:lstStyle/>
              <a:p>
                <a:pPr algn="ctr" defTabSz="68538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71" kern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/>
                </a:endParaRPr>
              </a:p>
            </p:txBody>
          </p:sp>
          <p:sp>
            <p:nvSpPr>
              <p:cNvPr id="652" name="icon GEARS"/>
              <p:cNvSpPr>
                <a:spLocks noEditPoints="1"/>
              </p:cNvSpPr>
              <p:nvPr/>
            </p:nvSpPr>
            <p:spPr bwMode="auto">
              <a:xfrm>
                <a:off x="2531868" y="2396641"/>
                <a:ext cx="367927" cy="307186"/>
              </a:xfrm>
              <a:custGeom>
                <a:avLst/>
                <a:gdLst>
                  <a:gd name="T0" fmla="*/ 2147483647 w 315"/>
                  <a:gd name="T1" fmla="*/ 2147483647 h 262"/>
                  <a:gd name="T2" fmla="*/ 2147483647 w 315"/>
                  <a:gd name="T3" fmla="*/ 2147483647 h 262"/>
                  <a:gd name="T4" fmla="*/ 2147483647 w 315"/>
                  <a:gd name="T5" fmla="*/ 2147483647 h 262"/>
                  <a:gd name="T6" fmla="*/ 2147483647 w 315"/>
                  <a:gd name="T7" fmla="*/ 2147483647 h 262"/>
                  <a:gd name="T8" fmla="*/ 2147483647 w 315"/>
                  <a:gd name="T9" fmla="*/ 2147483647 h 262"/>
                  <a:gd name="T10" fmla="*/ 2147483647 w 315"/>
                  <a:gd name="T11" fmla="*/ 2147483647 h 262"/>
                  <a:gd name="T12" fmla="*/ 2147483647 w 315"/>
                  <a:gd name="T13" fmla="*/ 2147483647 h 262"/>
                  <a:gd name="T14" fmla="*/ 2147483647 w 315"/>
                  <a:gd name="T15" fmla="*/ 2147483647 h 262"/>
                  <a:gd name="T16" fmla="*/ 2147483647 w 315"/>
                  <a:gd name="T17" fmla="*/ 2147483647 h 262"/>
                  <a:gd name="T18" fmla="*/ 2147483647 w 315"/>
                  <a:gd name="T19" fmla="*/ 2147483647 h 262"/>
                  <a:gd name="T20" fmla="*/ 2147483647 w 315"/>
                  <a:gd name="T21" fmla="*/ 2147483647 h 262"/>
                  <a:gd name="T22" fmla="*/ 2147483647 w 315"/>
                  <a:gd name="T23" fmla="*/ 2147483647 h 262"/>
                  <a:gd name="T24" fmla="*/ 2147483647 w 315"/>
                  <a:gd name="T25" fmla="*/ 2147483647 h 262"/>
                  <a:gd name="T26" fmla="*/ 2147483647 w 315"/>
                  <a:gd name="T27" fmla="*/ 2147483647 h 262"/>
                  <a:gd name="T28" fmla="*/ 2147483647 w 315"/>
                  <a:gd name="T29" fmla="*/ 2147483647 h 262"/>
                  <a:gd name="T30" fmla="*/ 2147483647 w 315"/>
                  <a:gd name="T31" fmla="*/ 2147483647 h 262"/>
                  <a:gd name="T32" fmla="*/ 2147483647 w 315"/>
                  <a:gd name="T33" fmla="*/ 2147483647 h 262"/>
                  <a:gd name="T34" fmla="*/ 2147483647 w 315"/>
                  <a:gd name="T35" fmla="*/ 2147483647 h 262"/>
                  <a:gd name="T36" fmla="*/ 2147483647 w 315"/>
                  <a:gd name="T37" fmla="*/ 2147483647 h 262"/>
                  <a:gd name="T38" fmla="*/ 2147483647 w 315"/>
                  <a:gd name="T39" fmla="*/ 2147483647 h 262"/>
                  <a:gd name="T40" fmla="*/ 2147483647 w 315"/>
                  <a:gd name="T41" fmla="*/ 2147483647 h 262"/>
                  <a:gd name="T42" fmla="*/ 2147483647 w 315"/>
                  <a:gd name="T43" fmla="*/ 2147483647 h 262"/>
                  <a:gd name="T44" fmla="*/ 2147483647 w 315"/>
                  <a:gd name="T45" fmla="*/ 2147483647 h 262"/>
                  <a:gd name="T46" fmla="*/ 2147483647 w 315"/>
                  <a:gd name="T47" fmla="*/ 2147483647 h 262"/>
                  <a:gd name="T48" fmla="*/ 2147483647 w 315"/>
                  <a:gd name="T49" fmla="*/ 2147483647 h 262"/>
                  <a:gd name="T50" fmla="*/ 2147483647 w 315"/>
                  <a:gd name="T51" fmla="*/ 2147483647 h 262"/>
                  <a:gd name="T52" fmla="*/ 2147483647 w 315"/>
                  <a:gd name="T53" fmla="*/ 2147483647 h 262"/>
                  <a:gd name="T54" fmla="*/ 2147483647 w 315"/>
                  <a:gd name="T55" fmla="*/ 2147483647 h 262"/>
                  <a:gd name="T56" fmla="*/ 2147483647 w 315"/>
                  <a:gd name="T57" fmla="*/ 2147483647 h 262"/>
                  <a:gd name="T58" fmla="*/ 2147483647 w 315"/>
                  <a:gd name="T59" fmla="*/ 2147483647 h 262"/>
                  <a:gd name="T60" fmla="*/ 2147483647 w 315"/>
                  <a:gd name="T61" fmla="*/ 2147483647 h 262"/>
                  <a:gd name="T62" fmla="*/ 2147483647 w 315"/>
                  <a:gd name="T63" fmla="*/ 2147483647 h 262"/>
                  <a:gd name="T64" fmla="*/ 2147483647 w 315"/>
                  <a:gd name="T65" fmla="*/ 2147483647 h 262"/>
                  <a:gd name="T66" fmla="*/ 2147483647 w 315"/>
                  <a:gd name="T67" fmla="*/ 2147483647 h 262"/>
                  <a:gd name="T68" fmla="*/ 2147483647 w 315"/>
                  <a:gd name="T69" fmla="*/ 2147483647 h 262"/>
                  <a:gd name="T70" fmla="*/ 2147483647 w 315"/>
                  <a:gd name="T71" fmla="*/ 2147483647 h 262"/>
                  <a:gd name="T72" fmla="*/ 2147483647 w 315"/>
                  <a:gd name="T73" fmla="*/ 2147483647 h 262"/>
                  <a:gd name="T74" fmla="*/ 2147483647 w 315"/>
                  <a:gd name="T75" fmla="*/ 2147483647 h 262"/>
                  <a:gd name="T76" fmla="*/ 2147483647 w 315"/>
                  <a:gd name="T77" fmla="*/ 2147483647 h 262"/>
                  <a:gd name="T78" fmla="*/ 2147483647 w 315"/>
                  <a:gd name="T79" fmla="*/ 2147483647 h 262"/>
                  <a:gd name="T80" fmla="*/ 2147483647 w 315"/>
                  <a:gd name="T81" fmla="*/ 2147483647 h 262"/>
                  <a:gd name="T82" fmla="*/ 2147483647 w 315"/>
                  <a:gd name="T83" fmla="*/ 2147483647 h 262"/>
                  <a:gd name="T84" fmla="*/ 2147483647 w 315"/>
                  <a:gd name="T85" fmla="*/ 2147483647 h 262"/>
                  <a:gd name="T86" fmla="*/ 2147483647 w 315"/>
                  <a:gd name="T87" fmla="*/ 2147483647 h 262"/>
                  <a:gd name="T88" fmla="*/ 2147483647 w 315"/>
                  <a:gd name="T89" fmla="*/ 2147483647 h 262"/>
                  <a:gd name="T90" fmla="*/ 2147483647 w 315"/>
                  <a:gd name="T91" fmla="*/ 2147483647 h 262"/>
                  <a:gd name="T92" fmla="*/ 2147483647 w 315"/>
                  <a:gd name="T93" fmla="*/ 2147483647 h 262"/>
                  <a:gd name="T94" fmla="*/ 2147483647 w 315"/>
                  <a:gd name="T95" fmla="*/ 0 h 262"/>
                  <a:gd name="T96" fmla="*/ 2147483647 w 315"/>
                  <a:gd name="T97" fmla="*/ 2147483647 h 262"/>
                  <a:gd name="T98" fmla="*/ 2147483647 w 315"/>
                  <a:gd name="T99" fmla="*/ 2147483647 h 262"/>
                  <a:gd name="T100" fmla="*/ 2147483647 w 315"/>
                  <a:gd name="T101" fmla="*/ 2147483647 h 262"/>
                  <a:gd name="T102" fmla="*/ 2147483647 w 315"/>
                  <a:gd name="T103" fmla="*/ 2147483647 h 262"/>
                  <a:gd name="T104" fmla="*/ 2147483647 w 315"/>
                  <a:gd name="T105" fmla="*/ 2147483647 h 262"/>
                  <a:gd name="T106" fmla="*/ 2147483647 w 315"/>
                  <a:gd name="T107" fmla="*/ 2147483647 h 262"/>
                  <a:gd name="T108" fmla="*/ 2147483647 w 315"/>
                  <a:gd name="T109" fmla="*/ 2147483647 h 262"/>
                  <a:gd name="T110" fmla="*/ 2147483647 w 315"/>
                  <a:gd name="T111" fmla="*/ 2147483647 h 262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315" h="262">
                    <a:moveTo>
                      <a:pt x="132" y="150"/>
                    </a:moveTo>
                    <a:cubicBezTo>
                      <a:pt x="132" y="160"/>
                      <a:pt x="124" y="169"/>
                      <a:pt x="114" y="169"/>
                    </a:cubicBezTo>
                    <a:cubicBezTo>
                      <a:pt x="103" y="169"/>
                      <a:pt x="95" y="160"/>
                      <a:pt x="95" y="150"/>
                    </a:cubicBezTo>
                    <a:cubicBezTo>
                      <a:pt x="95" y="140"/>
                      <a:pt x="103" y="132"/>
                      <a:pt x="114" y="132"/>
                    </a:cubicBezTo>
                    <a:cubicBezTo>
                      <a:pt x="124" y="132"/>
                      <a:pt x="132" y="140"/>
                      <a:pt x="132" y="150"/>
                    </a:cubicBezTo>
                    <a:close/>
                    <a:moveTo>
                      <a:pt x="227" y="139"/>
                    </a:moveTo>
                    <a:cubicBezTo>
                      <a:pt x="227" y="143"/>
                      <a:pt x="225" y="147"/>
                      <a:pt x="222" y="148"/>
                    </a:cubicBezTo>
                    <a:cubicBezTo>
                      <a:pt x="195" y="159"/>
                      <a:pt x="195" y="159"/>
                      <a:pt x="195" y="159"/>
                    </a:cubicBezTo>
                    <a:cubicBezTo>
                      <a:pt x="194" y="162"/>
                      <a:pt x="194" y="165"/>
                      <a:pt x="193" y="168"/>
                    </a:cubicBezTo>
                    <a:cubicBezTo>
                      <a:pt x="216" y="187"/>
                      <a:pt x="216" y="187"/>
                      <a:pt x="216" y="187"/>
                    </a:cubicBezTo>
                    <a:cubicBezTo>
                      <a:pt x="218" y="189"/>
                      <a:pt x="219" y="193"/>
                      <a:pt x="217" y="196"/>
                    </a:cubicBezTo>
                    <a:cubicBezTo>
                      <a:pt x="208" y="214"/>
                      <a:pt x="208" y="214"/>
                      <a:pt x="208" y="214"/>
                    </a:cubicBezTo>
                    <a:cubicBezTo>
                      <a:pt x="206" y="217"/>
                      <a:pt x="202" y="219"/>
                      <a:pt x="198" y="218"/>
                    </a:cubicBezTo>
                    <a:cubicBezTo>
                      <a:pt x="170" y="209"/>
                      <a:pt x="170" y="209"/>
                      <a:pt x="170" y="209"/>
                    </a:cubicBezTo>
                    <a:cubicBezTo>
                      <a:pt x="169" y="210"/>
                      <a:pt x="168" y="211"/>
                      <a:pt x="166" y="213"/>
                    </a:cubicBezTo>
                    <a:cubicBezTo>
                      <a:pt x="172" y="242"/>
                      <a:pt x="172" y="242"/>
                      <a:pt x="172" y="242"/>
                    </a:cubicBezTo>
                    <a:cubicBezTo>
                      <a:pt x="173" y="245"/>
                      <a:pt x="171" y="249"/>
                      <a:pt x="168" y="250"/>
                    </a:cubicBezTo>
                    <a:cubicBezTo>
                      <a:pt x="149" y="258"/>
                      <a:pt x="149" y="258"/>
                      <a:pt x="149" y="258"/>
                    </a:cubicBezTo>
                    <a:cubicBezTo>
                      <a:pt x="146" y="260"/>
                      <a:pt x="142" y="258"/>
                      <a:pt x="140" y="256"/>
                    </a:cubicBezTo>
                    <a:cubicBezTo>
                      <a:pt x="123" y="231"/>
                      <a:pt x="123" y="231"/>
                      <a:pt x="123" y="231"/>
                    </a:cubicBezTo>
                    <a:cubicBezTo>
                      <a:pt x="120" y="232"/>
                      <a:pt x="117" y="232"/>
                      <a:pt x="114" y="232"/>
                    </a:cubicBezTo>
                    <a:cubicBezTo>
                      <a:pt x="113" y="232"/>
                      <a:pt x="113" y="232"/>
                      <a:pt x="113" y="232"/>
                    </a:cubicBezTo>
                    <a:cubicBezTo>
                      <a:pt x="99" y="258"/>
                      <a:pt x="99" y="258"/>
                      <a:pt x="99" y="258"/>
                    </a:cubicBezTo>
                    <a:cubicBezTo>
                      <a:pt x="97" y="261"/>
                      <a:pt x="93" y="262"/>
                      <a:pt x="90" y="261"/>
                    </a:cubicBezTo>
                    <a:cubicBezTo>
                      <a:pt x="70" y="255"/>
                      <a:pt x="70" y="255"/>
                      <a:pt x="70" y="255"/>
                    </a:cubicBezTo>
                    <a:cubicBezTo>
                      <a:pt x="67" y="254"/>
                      <a:pt x="65" y="251"/>
                      <a:pt x="65" y="247"/>
                    </a:cubicBezTo>
                    <a:cubicBezTo>
                      <a:pt x="68" y="218"/>
                      <a:pt x="68" y="218"/>
                      <a:pt x="68" y="218"/>
                    </a:cubicBezTo>
                    <a:cubicBezTo>
                      <a:pt x="65" y="216"/>
                      <a:pt x="63" y="214"/>
                      <a:pt x="60" y="212"/>
                    </a:cubicBezTo>
                    <a:cubicBezTo>
                      <a:pt x="32" y="222"/>
                      <a:pt x="32" y="222"/>
                      <a:pt x="32" y="222"/>
                    </a:cubicBezTo>
                    <a:cubicBezTo>
                      <a:pt x="29" y="223"/>
                      <a:pt x="25" y="222"/>
                      <a:pt x="23" y="219"/>
                    </a:cubicBezTo>
                    <a:cubicBezTo>
                      <a:pt x="12" y="202"/>
                      <a:pt x="12" y="202"/>
                      <a:pt x="12" y="202"/>
                    </a:cubicBezTo>
                    <a:cubicBezTo>
                      <a:pt x="11" y="199"/>
                      <a:pt x="11" y="195"/>
                      <a:pt x="14" y="192"/>
                    </a:cubicBezTo>
                    <a:cubicBezTo>
                      <a:pt x="35" y="172"/>
                      <a:pt x="35" y="172"/>
                      <a:pt x="35" y="172"/>
                    </a:cubicBezTo>
                    <a:cubicBezTo>
                      <a:pt x="34" y="168"/>
                      <a:pt x="33" y="163"/>
                      <a:pt x="33" y="159"/>
                    </a:cubicBezTo>
                    <a:cubicBezTo>
                      <a:pt x="5" y="148"/>
                      <a:pt x="5" y="148"/>
                      <a:pt x="5" y="148"/>
                    </a:cubicBezTo>
                    <a:cubicBezTo>
                      <a:pt x="2" y="147"/>
                      <a:pt x="0" y="143"/>
                      <a:pt x="1" y="140"/>
                    </a:cubicBezTo>
                    <a:cubicBezTo>
                      <a:pt x="4" y="120"/>
                      <a:pt x="4" y="120"/>
                      <a:pt x="4" y="120"/>
                    </a:cubicBezTo>
                    <a:cubicBezTo>
                      <a:pt x="5" y="116"/>
                      <a:pt x="8" y="113"/>
                      <a:pt x="12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42" y="110"/>
                      <a:pt x="44" y="108"/>
                      <a:pt x="45" y="106"/>
                    </a:cubicBezTo>
                    <a:cubicBezTo>
                      <a:pt x="31" y="80"/>
                      <a:pt x="31" y="80"/>
                      <a:pt x="31" y="80"/>
                    </a:cubicBezTo>
                    <a:cubicBezTo>
                      <a:pt x="29" y="77"/>
                      <a:pt x="30" y="73"/>
                      <a:pt x="33" y="70"/>
                    </a:cubicBezTo>
                    <a:cubicBezTo>
                      <a:pt x="48" y="57"/>
                      <a:pt x="48" y="57"/>
                      <a:pt x="48" y="57"/>
                    </a:cubicBezTo>
                    <a:cubicBezTo>
                      <a:pt x="51" y="55"/>
                      <a:pt x="55" y="55"/>
                      <a:pt x="58" y="57"/>
                    </a:cubicBezTo>
                    <a:cubicBezTo>
                      <a:pt x="81" y="75"/>
                      <a:pt x="81" y="75"/>
                      <a:pt x="81" y="75"/>
                    </a:cubicBezTo>
                    <a:cubicBezTo>
                      <a:pt x="84" y="74"/>
                      <a:pt x="87" y="73"/>
                      <a:pt x="90" y="72"/>
                    </a:cubicBezTo>
                    <a:cubicBezTo>
                      <a:pt x="96" y="43"/>
                      <a:pt x="96" y="43"/>
                      <a:pt x="96" y="43"/>
                    </a:cubicBezTo>
                    <a:cubicBezTo>
                      <a:pt x="97" y="40"/>
                      <a:pt x="100" y="37"/>
                      <a:pt x="103" y="37"/>
                    </a:cubicBezTo>
                    <a:cubicBezTo>
                      <a:pt x="124" y="37"/>
                      <a:pt x="124" y="37"/>
                      <a:pt x="124" y="37"/>
                    </a:cubicBezTo>
                    <a:cubicBezTo>
                      <a:pt x="127" y="37"/>
                      <a:pt x="131" y="40"/>
                      <a:pt x="131" y="43"/>
                    </a:cubicBezTo>
                    <a:cubicBezTo>
                      <a:pt x="137" y="72"/>
                      <a:pt x="137" y="72"/>
                      <a:pt x="137" y="72"/>
                    </a:cubicBezTo>
                    <a:cubicBezTo>
                      <a:pt x="140" y="73"/>
                      <a:pt x="143" y="74"/>
                      <a:pt x="146" y="75"/>
                    </a:cubicBezTo>
                    <a:cubicBezTo>
                      <a:pt x="169" y="57"/>
                      <a:pt x="169" y="57"/>
                      <a:pt x="169" y="57"/>
                    </a:cubicBezTo>
                    <a:cubicBezTo>
                      <a:pt x="171" y="55"/>
                      <a:pt x="176" y="55"/>
                      <a:pt x="179" y="57"/>
                    </a:cubicBezTo>
                    <a:cubicBezTo>
                      <a:pt x="194" y="70"/>
                      <a:pt x="194" y="70"/>
                      <a:pt x="194" y="70"/>
                    </a:cubicBezTo>
                    <a:cubicBezTo>
                      <a:pt x="197" y="72"/>
                      <a:pt x="198" y="77"/>
                      <a:pt x="196" y="80"/>
                    </a:cubicBezTo>
                    <a:cubicBezTo>
                      <a:pt x="182" y="106"/>
                      <a:pt x="182" y="106"/>
                      <a:pt x="182" y="106"/>
                    </a:cubicBezTo>
                    <a:cubicBezTo>
                      <a:pt x="183" y="108"/>
                      <a:pt x="185" y="110"/>
                      <a:pt x="186" y="113"/>
                    </a:cubicBezTo>
                    <a:cubicBezTo>
                      <a:pt x="216" y="113"/>
                      <a:pt x="216" y="113"/>
                      <a:pt x="216" y="113"/>
                    </a:cubicBezTo>
                    <a:cubicBezTo>
                      <a:pt x="219" y="113"/>
                      <a:pt x="222" y="116"/>
                      <a:pt x="223" y="120"/>
                    </a:cubicBezTo>
                    <a:lnTo>
                      <a:pt x="227" y="139"/>
                    </a:lnTo>
                    <a:close/>
                    <a:moveTo>
                      <a:pt x="157" y="150"/>
                    </a:moveTo>
                    <a:cubicBezTo>
                      <a:pt x="157" y="126"/>
                      <a:pt x="137" y="107"/>
                      <a:pt x="114" y="107"/>
                    </a:cubicBezTo>
                    <a:cubicBezTo>
                      <a:pt x="90" y="107"/>
                      <a:pt x="70" y="126"/>
                      <a:pt x="70" y="150"/>
                    </a:cubicBezTo>
                    <a:cubicBezTo>
                      <a:pt x="70" y="174"/>
                      <a:pt x="90" y="193"/>
                      <a:pt x="114" y="193"/>
                    </a:cubicBezTo>
                    <a:cubicBezTo>
                      <a:pt x="137" y="193"/>
                      <a:pt x="157" y="174"/>
                      <a:pt x="157" y="150"/>
                    </a:cubicBezTo>
                    <a:close/>
                    <a:moveTo>
                      <a:pt x="311" y="83"/>
                    </a:moveTo>
                    <a:cubicBezTo>
                      <a:pt x="313" y="85"/>
                      <a:pt x="314" y="90"/>
                      <a:pt x="312" y="93"/>
                    </a:cubicBezTo>
                    <a:cubicBezTo>
                      <a:pt x="310" y="96"/>
                      <a:pt x="310" y="96"/>
                      <a:pt x="310" y="96"/>
                    </a:cubicBezTo>
                    <a:cubicBezTo>
                      <a:pt x="308" y="99"/>
                      <a:pt x="304" y="100"/>
                      <a:pt x="300" y="98"/>
                    </a:cubicBezTo>
                    <a:cubicBezTo>
                      <a:pt x="289" y="93"/>
                      <a:pt x="289" y="93"/>
                      <a:pt x="289" y="93"/>
                    </a:cubicBezTo>
                    <a:cubicBezTo>
                      <a:pt x="285" y="97"/>
                      <a:pt x="279" y="100"/>
                      <a:pt x="273" y="102"/>
                    </a:cubicBezTo>
                    <a:cubicBezTo>
                      <a:pt x="271" y="114"/>
                      <a:pt x="271" y="114"/>
                      <a:pt x="271" y="114"/>
                    </a:cubicBezTo>
                    <a:cubicBezTo>
                      <a:pt x="270" y="118"/>
                      <a:pt x="267" y="120"/>
                      <a:pt x="263" y="120"/>
                    </a:cubicBezTo>
                    <a:cubicBezTo>
                      <a:pt x="259" y="120"/>
                      <a:pt x="259" y="120"/>
                      <a:pt x="259" y="120"/>
                    </a:cubicBezTo>
                    <a:cubicBezTo>
                      <a:pt x="256" y="120"/>
                      <a:pt x="253" y="118"/>
                      <a:pt x="252" y="114"/>
                    </a:cubicBezTo>
                    <a:cubicBezTo>
                      <a:pt x="250" y="102"/>
                      <a:pt x="250" y="102"/>
                      <a:pt x="250" y="102"/>
                    </a:cubicBezTo>
                    <a:cubicBezTo>
                      <a:pt x="244" y="100"/>
                      <a:pt x="238" y="97"/>
                      <a:pt x="233" y="93"/>
                    </a:cubicBezTo>
                    <a:cubicBezTo>
                      <a:pt x="222" y="98"/>
                      <a:pt x="222" y="98"/>
                      <a:pt x="222" y="98"/>
                    </a:cubicBezTo>
                    <a:cubicBezTo>
                      <a:pt x="219" y="100"/>
                      <a:pt x="215" y="99"/>
                      <a:pt x="213" y="96"/>
                    </a:cubicBezTo>
                    <a:cubicBezTo>
                      <a:pt x="210" y="93"/>
                      <a:pt x="210" y="93"/>
                      <a:pt x="210" y="93"/>
                    </a:cubicBezTo>
                    <a:cubicBezTo>
                      <a:pt x="208" y="90"/>
                      <a:pt x="209" y="85"/>
                      <a:pt x="211" y="83"/>
                    </a:cubicBezTo>
                    <a:cubicBezTo>
                      <a:pt x="220" y="74"/>
                      <a:pt x="220" y="74"/>
                      <a:pt x="220" y="74"/>
                    </a:cubicBezTo>
                    <a:cubicBezTo>
                      <a:pt x="219" y="70"/>
                      <a:pt x="218" y="65"/>
                      <a:pt x="218" y="61"/>
                    </a:cubicBezTo>
                    <a:cubicBezTo>
                      <a:pt x="218" y="56"/>
                      <a:pt x="219" y="52"/>
                      <a:pt x="220" y="48"/>
                    </a:cubicBezTo>
                    <a:cubicBezTo>
                      <a:pt x="220" y="48"/>
                      <a:pt x="220" y="48"/>
                      <a:pt x="220" y="48"/>
                    </a:cubicBezTo>
                    <a:cubicBezTo>
                      <a:pt x="211" y="39"/>
                      <a:pt x="211" y="39"/>
                      <a:pt x="211" y="39"/>
                    </a:cubicBezTo>
                    <a:cubicBezTo>
                      <a:pt x="208" y="37"/>
                      <a:pt x="208" y="32"/>
                      <a:pt x="210" y="29"/>
                    </a:cubicBezTo>
                    <a:cubicBezTo>
                      <a:pt x="212" y="26"/>
                      <a:pt x="212" y="26"/>
                      <a:pt x="212" y="26"/>
                    </a:cubicBezTo>
                    <a:cubicBezTo>
                      <a:pt x="214" y="23"/>
                      <a:pt x="218" y="22"/>
                      <a:pt x="221" y="23"/>
                    </a:cubicBezTo>
                    <a:cubicBezTo>
                      <a:pt x="233" y="28"/>
                      <a:pt x="233" y="28"/>
                      <a:pt x="233" y="28"/>
                    </a:cubicBezTo>
                    <a:cubicBezTo>
                      <a:pt x="233" y="28"/>
                      <a:pt x="233" y="28"/>
                      <a:pt x="233" y="28"/>
                    </a:cubicBezTo>
                    <a:cubicBezTo>
                      <a:pt x="238" y="24"/>
                      <a:pt x="243" y="21"/>
                      <a:pt x="249" y="19"/>
                    </a:cubicBezTo>
                    <a:cubicBezTo>
                      <a:pt x="252" y="7"/>
                      <a:pt x="252" y="7"/>
                      <a:pt x="252" y="7"/>
                    </a:cubicBezTo>
                    <a:cubicBezTo>
                      <a:pt x="253" y="3"/>
                      <a:pt x="256" y="0"/>
                      <a:pt x="259" y="0"/>
                    </a:cubicBezTo>
                    <a:cubicBezTo>
                      <a:pt x="263" y="0"/>
                      <a:pt x="263" y="0"/>
                      <a:pt x="263" y="0"/>
                    </a:cubicBezTo>
                    <a:cubicBezTo>
                      <a:pt x="267" y="0"/>
                      <a:pt x="270" y="3"/>
                      <a:pt x="271" y="7"/>
                    </a:cubicBezTo>
                    <a:cubicBezTo>
                      <a:pt x="273" y="19"/>
                      <a:pt x="273" y="19"/>
                      <a:pt x="273" y="19"/>
                    </a:cubicBezTo>
                    <a:cubicBezTo>
                      <a:pt x="279" y="21"/>
                      <a:pt x="285" y="24"/>
                      <a:pt x="290" y="28"/>
                    </a:cubicBezTo>
                    <a:cubicBezTo>
                      <a:pt x="301" y="23"/>
                      <a:pt x="301" y="23"/>
                      <a:pt x="301" y="23"/>
                    </a:cubicBezTo>
                    <a:cubicBezTo>
                      <a:pt x="305" y="22"/>
                      <a:pt x="309" y="23"/>
                      <a:pt x="311" y="26"/>
                    </a:cubicBezTo>
                    <a:cubicBezTo>
                      <a:pt x="313" y="29"/>
                      <a:pt x="313" y="29"/>
                      <a:pt x="313" y="29"/>
                    </a:cubicBezTo>
                    <a:cubicBezTo>
                      <a:pt x="315" y="32"/>
                      <a:pt x="314" y="37"/>
                      <a:pt x="312" y="39"/>
                    </a:cubicBezTo>
                    <a:cubicBezTo>
                      <a:pt x="303" y="48"/>
                      <a:pt x="303" y="48"/>
                      <a:pt x="303" y="48"/>
                    </a:cubicBezTo>
                    <a:cubicBezTo>
                      <a:pt x="304" y="52"/>
                      <a:pt x="304" y="56"/>
                      <a:pt x="304" y="61"/>
                    </a:cubicBezTo>
                    <a:cubicBezTo>
                      <a:pt x="304" y="65"/>
                      <a:pt x="304" y="70"/>
                      <a:pt x="302" y="74"/>
                    </a:cubicBezTo>
                    <a:lnTo>
                      <a:pt x="311" y="83"/>
                    </a:lnTo>
                    <a:close/>
                    <a:moveTo>
                      <a:pt x="276" y="61"/>
                    </a:moveTo>
                    <a:cubicBezTo>
                      <a:pt x="276" y="52"/>
                      <a:pt x="269" y="46"/>
                      <a:pt x="261" y="46"/>
                    </a:cubicBezTo>
                    <a:cubicBezTo>
                      <a:pt x="253" y="46"/>
                      <a:pt x="246" y="52"/>
                      <a:pt x="246" y="61"/>
                    </a:cubicBezTo>
                    <a:cubicBezTo>
                      <a:pt x="246" y="69"/>
                      <a:pt x="253" y="75"/>
                      <a:pt x="261" y="75"/>
                    </a:cubicBezTo>
                    <a:cubicBezTo>
                      <a:pt x="269" y="75"/>
                      <a:pt x="276" y="69"/>
                      <a:pt x="276" y="61"/>
                    </a:cubicBezTo>
                    <a:close/>
                  </a:path>
                </a:pathLst>
              </a:custGeom>
              <a:solidFill>
                <a:srgbClr val="FF8C00"/>
              </a:solidFill>
              <a:ln>
                <a:noFill/>
              </a:ln>
              <a:extLst/>
            </p:spPr>
            <p:txBody>
              <a:bodyPr/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71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</p:grpSp>
        <p:sp>
          <p:nvSpPr>
            <p:cNvPr id="650" name="Rectangle 649"/>
            <p:cNvSpPr/>
            <p:nvPr/>
          </p:nvSpPr>
          <p:spPr bwMode="auto">
            <a:xfrm>
              <a:off x="2450163" y="3590745"/>
              <a:ext cx="652223" cy="49772"/>
            </a:xfrm>
            <a:prstGeom prst="rect">
              <a:avLst/>
            </a:prstGeom>
            <a:solidFill>
              <a:srgbClr val="EFEFEF">
                <a:lumMod val="75000"/>
              </a:srgbClr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lIns="0" tIns="34280" rIns="0" bIns="34280" anchor="ctr"/>
            <a:lstStyle/>
            <a:p>
              <a:pPr algn="ctr" defTabSz="68538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71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</a:endParaRPr>
            </a:p>
          </p:txBody>
        </p:sp>
      </p:grpSp>
      <p:grpSp>
        <p:nvGrpSpPr>
          <p:cNvPr id="124" name="Group 123"/>
          <p:cNvGrpSpPr>
            <a:grpSpLocks noChangeAspect="1"/>
          </p:cNvGrpSpPr>
          <p:nvPr/>
        </p:nvGrpSpPr>
        <p:grpSpPr>
          <a:xfrm>
            <a:off x="1705148" y="3552678"/>
            <a:ext cx="768754" cy="740099"/>
            <a:chOff x="2529709" y="3137759"/>
            <a:chExt cx="1948813" cy="1876173"/>
          </a:xfrm>
        </p:grpSpPr>
        <p:sp>
          <p:nvSpPr>
            <p:cNvPr id="125" name="Freeform 5"/>
            <p:cNvSpPr>
              <a:spLocks/>
            </p:cNvSpPr>
            <p:nvPr/>
          </p:nvSpPr>
          <p:spPr bwMode="auto">
            <a:xfrm>
              <a:off x="2630464" y="4945193"/>
              <a:ext cx="1709685" cy="68739"/>
            </a:xfrm>
            <a:custGeom>
              <a:avLst/>
              <a:gdLst>
                <a:gd name="T0" fmla="*/ 0 w 578"/>
                <a:gd name="T1" fmla="*/ 6 h 23"/>
                <a:gd name="T2" fmla="*/ 0 w 578"/>
                <a:gd name="T3" fmla="*/ 11 h 23"/>
                <a:gd name="T4" fmla="*/ 0 w 578"/>
                <a:gd name="T5" fmla="*/ 12 h 23"/>
                <a:gd name="T6" fmla="*/ 0 w 578"/>
                <a:gd name="T7" fmla="*/ 12 h 23"/>
                <a:gd name="T8" fmla="*/ 0 w 578"/>
                <a:gd name="T9" fmla="*/ 13 h 23"/>
                <a:gd name="T10" fmla="*/ 0 w 578"/>
                <a:gd name="T11" fmla="*/ 14 h 23"/>
                <a:gd name="T12" fmla="*/ 11 w 578"/>
                <a:gd name="T13" fmla="*/ 23 h 23"/>
                <a:gd name="T14" fmla="*/ 566 w 578"/>
                <a:gd name="T15" fmla="*/ 23 h 23"/>
                <a:gd name="T16" fmla="*/ 578 w 578"/>
                <a:gd name="T17" fmla="*/ 15 h 23"/>
                <a:gd name="T18" fmla="*/ 578 w 578"/>
                <a:gd name="T19" fmla="*/ 14 h 23"/>
                <a:gd name="T20" fmla="*/ 578 w 578"/>
                <a:gd name="T21" fmla="*/ 6 h 23"/>
                <a:gd name="T22" fmla="*/ 0 w 578"/>
                <a:gd name="T23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8" h="23">
                  <a:moveTo>
                    <a:pt x="0" y="6"/>
                  </a:moveTo>
                  <a:cubicBezTo>
                    <a:pt x="0" y="18"/>
                    <a:pt x="0" y="11"/>
                    <a:pt x="0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9"/>
                    <a:pt x="6" y="23"/>
                    <a:pt x="11" y="23"/>
                  </a:cubicBezTo>
                  <a:cubicBezTo>
                    <a:pt x="566" y="23"/>
                    <a:pt x="566" y="23"/>
                    <a:pt x="566" y="23"/>
                  </a:cubicBezTo>
                  <a:cubicBezTo>
                    <a:pt x="572" y="23"/>
                    <a:pt x="576" y="20"/>
                    <a:pt x="578" y="15"/>
                  </a:cubicBezTo>
                  <a:cubicBezTo>
                    <a:pt x="578" y="14"/>
                    <a:pt x="578" y="14"/>
                    <a:pt x="578" y="14"/>
                  </a:cubicBezTo>
                  <a:cubicBezTo>
                    <a:pt x="578" y="0"/>
                    <a:pt x="578" y="6"/>
                    <a:pt x="578" y="6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505050">
                <a:lumMod val="50000"/>
              </a:srgbClr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126" name="Freeform 6"/>
            <p:cNvSpPr>
              <a:spLocks/>
            </p:cNvSpPr>
            <p:nvPr/>
          </p:nvSpPr>
          <p:spPr bwMode="auto">
            <a:xfrm>
              <a:off x="2846674" y="4140343"/>
              <a:ext cx="1277265" cy="828598"/>
            </a:xfrm>
            <a:custGeom>
              <a:avLst/>
              <a:gdLst>
                <a:gd name="T0" fmla="*/ 15 w 432"/>
                <a:gd name="T1" fmla="*/ 278 h 278"/>
                <a:gd name="T2" fmla="*/ 418 w 432"/>
                <a:gd name="T3" fmla="*/ 278 h 278"/>
                <a:gd name="T4" fmla="*/ 432 w 432"/>
                <a:gd name="T5" fmla="*/ 263 h 278"/>
                <a:gd name="T6" fmla="*/ 432 w 432"/>
                <a:gd name="T7" fmla="*/ 15 h 278"/>
                <a:gd name="T8" fmla="*/ 418 w 432"/>
                <a:gd name="T9" fmla="*/ 0 h 278"/>
                <a:gd name="T10" fmla="*/ 15 w 432"/>
                <a:gd name="T11" fmla="*/ 0 h 278"/>
                <a:gd name="T12" fmla="*/ 0 w 432"/>
                <a:gd name="T13" fmla="*/ 15 h 278"/>
                <a:gd name="T14" fmla="*/ 0 w 432"/>
                <a:gd name="T15" fmla="*/ 263 h 278"/>
                <a:gd name="T16" fmla="*/ 15 w 432"/>
                <a:gd name="T17" fmla="*/ 278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2" h="278">
                  <a:moveTo>
                    <a:pt x="15" y="278"/>
                  </a:moveTo>
                  <a:cubicBezTo>
                    <a:pt x="418" y="278"/>
                    <a:pt x="418" y="278"/>
                    <a:pt x="418" y="278"/>
                  </a:cubicBezTo>
                  <a:cubicBezTo>
                    <a:pt x="427" y="278"/>
                    <a:pt x="432" y="272"/>
                    <a:pt x="432" y="263"/>
                  </a:cubicBezTo>
                  <a:cubicBezTo>
                    <a:pt x="432" y="15"/>
                    <a:pt x="432" y="15"/>
                    <a:pt x="432" y="15"/>
                  </a:cubicBezTo>
                  <a:cubicBezTo>
                    <a:pt x="432" y="6"/>
                    <a:pt x="427" y="0"/>
                    <a:pt x="418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8" y="0"/>
                    <a:pt x="0" y="6"/>
                    <a:pt x="0" y="15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272"/>
                    <a:pt x="8" y="278"/>
                    <a:pt x="15" y="278"/>
                  </a:cubicBezTo>
                </a:path>
              </a:pathLst>
            </a:custGeom>
            <a:solidFill>
              <a:srgbClr val="505050">
                <a:lumMod val="50000"/>
              </a:srgbClr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127" name="Freeform 7"/>
            <p:cNvSpPr>
              <a:spLocks/>
            </p:cNvSpPr>
            <p:nvPr/>
          </p:nvSpPr>
          <p:spPr bwMode="auto">
            <a:xfrm>
              <a:off x="2902914" y="4187834"/>
              <a:ext cx="1167286" cy="727366"/>
            </a:xfrm>
            <a:custGeom>
              <a:avLst/>
              <a:gdLst>
                <a:gd name="T0" fmla="*/ 0 w 395"/>
                <a:gd name="T1" fmla="*/ 0 h 244"/>
                <a:gd name="T2" fmla="*/ 395 w 395"/>
                <a:gd name="T3" fmla="*/ 0 h 244"/>
                <a:gd name="T4" fmla="*/ 395 w 395"/>
                <a:gd name="T5" fmla="*/ 244 h 244"/>
                <a:gd name="T6" fmla="*/ 0 w 395"/>
                <a:gd name="T7" fmla="*/ 244 h 244"/>
                <a:gd name="T8" fmla="*/ 0 w 395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5" h="244">
                  <a:moveTo>
                    <a:pt x="0" y="0"/>
                  </a:moveTo>
                  <a:cubicBezTo>
                    <a:pt x="395" y="0"/>
                    <a:pt x="395" y="0"/>
                    <a:pt x="395" y="0"/>
                  </a:cubicBezTo>
                  <a:cubicBezTo>
                    <a:pt x="395" y="244"/>
                    <a:pt x="395" y="244"/>
                    <a:pt x="395" y="244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0072C6">
                <a:lumMod val="75000"/>
              </a:srgbClr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128" name="Freeform 8"/>
            <p:cNvSpPr>
              <a:spLocks/>
            </p:cNvSpPr>
            <p:nvPr/>
          </p:nvSpPr>
          <p:spPr bwMode="auto">
            <a:xfrm>
              <a:off x="2902915" y="4187834"/>
              <a:ext cx="694872" cy="727366"/>
            </a:xfrm>
            <a:custGeom>
              <a:avLst/>
              <a:gdLst>
                <a:gd name="T0" fmla="*/ 235 w 235"/>
                <a:gd name="T1" fmla="*/ 0 h 244"/>
                <a:gd name="T2" fmla="*/ 205 w 235"/>
                <a:gd name="T3" fmla="*/ 0 h 244"/>
                <a:gd name="T4" fmla="*/ 0 w 235"/>
                <a:gd name="T5" fmla="*/ 0 h 244"/>
                <a:gd name="T6" fmla="*/ 0 w 235"/>
                <a:gd name="T7" fmla="*/ 244 h 244"/>
                <a:gd name="T8" fmla="*/ 0 w 235"/>
                <a:gd name="T9" fmla="*/ 0 h 244"/>
                <a:gd name="T10" fmla="*/ 235 w 235"/>
                <a:gd name="T11" fmla="*/ 0 h 244"/>
                <a:gd name="T12" fmla="*/ 235 w 235"/>
                <a:gd name="T13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244">
                  <a:moveTo>
                    <a:pt x="235" y="0"/>
                  </a:moveTo>
                  <a:cubicBezTo>
                    <a:pt x="205" y="0"/>
                    <a:pt x="205" y="0"/>
                    <a:pt x="20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3" y="0"/>
                    <a:pt x="179" y="0"/>
                    <a:pt x="235" y="0"/>
                  </a:cubicBezTo>
                  <a:cubicBezTo>
                    <a:pt x="235" y="0"/>
                    <a:pt x="235" y="0"/>
                    <a:pt x="235" y="0"/>
                  </a:cubicBezTo>
                </a:path>
              </a:pathLst>
            </a:custGeom>
            <a:solidFill>
              <a:srgbClr val="5C476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129" name="Freeform 9"/>
            <p:cNvSpPr>
              <a:spLocks/>
            </p:cNvSpPr>
            <p:nvPr/>
          </p:nvSpPr>
          <p:spPr bwMode="auto">
            <a:xfrm>
              <a:off x="2902915" y="4187834"/>
              <a:ext cx="694872" cy="727366"/>
            </a:xfrm>
            <a:custGeom>
              <a:avLst/>
              <a:gdLst>
                <a:gd name="T0" fmla="*/ 235 w 235"/>
                <a:gd name="T1" fmla="*/ 0 h 244"/>
                <a:gd name="T2" fmla="*/ 0 w 235"/>
                <a:gd name="T3" fmla="*/ 0 h 244"/>
                <a:gd name="T4" fmla="*/ 0 w 235"/>
                <a:gd name="T5" fmla="*/ 244 h 244"/>
                <a:gd name="T6" fmla="*/ 205 w 235"/>
                <a:gd name="T7" fmla="*/ 244 h 244"/>
                <a:gd name="T8" fmla="*/ 235 w 235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44">
                  <a:moveTo>
                    <a:pt x="235" y="0"/>
                  </a:moveTo>
                  <a:cubicBezTo>
                    <a:pt x="179" y="0"/>
                    <a:pt x="103" y="0"/>
                    <a:pt x="0" y="0"/>
                  </a:cubicBezTo>
                  <a:cubicBezTo>
                    <a:pt x="0" y="0"/>
                    <a:pt x="0" y="0"/>
                    <a:pt x="0" y="244"/>
                  </a:cubicBezTo>
                  <a:cubicBezTo>
                    <a:pt x="205" y="244"/>
                    <a:pt x="205" y="244"/>
                    <a:pt x="205" y="244"/>
                  </a:cubicBezTo>
                  <a:cubicBezTo>
                    <a:pt x="235" y="0"/>
                    <a:pt x="235" y="0"/>
                    <a:pt x="235" y="0"/>
                  </a:cubicBezTo>
                </a:path>
              </a:pathLst>
            </a:custGeom>
            <a:solidFill>
              <a:srgbClr val="0072C6"/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grpSp>
          <p:nvGrpSpPr>
            <p:cNvPr id="130" name="Group 129"/>
            <p:cNvGrpSpPr>
              <a:grpSpLocks noChangeAspect="1"/>
            </p:cNvGrpSpPr>
            <p:nvPr/>
          </p:nvGrpSpPr>
          <p:grpSpPr>
            <a:xfrm>
              <a:off x="2529709" y="3187583"/>
              <a:ext cx="466278" cy="801015"/>
              <a:chOff x="7170738" y="7689850"/>
              <a:chExt cx="692150" cy="1189038"/>
            </a:xfrm>
          </p:grpSpPr>
          <p:sp>
            <p:nvSpPr>
              <p:cNvPr id="135" name="Freeform 10"/>
              <p:cNvSpPr>
                <a:spLocks/>
              </p:cNvSpPr>
              <p:nvPr/>
            </p:nvSpPr>
            <p:spPr bwMode="auto">
              <a:xfrm>
                <a:off x="7170738" y="7689850"/>
                <a:ext cx="692150" cy="1189038"/>
              </a:xfrm>
              <a:custGeom>
                <a:avLst/>
                <a:gdLst>
                  <a:gd name="T0" fmla="*/ 172 w 184"/>
                  <a:gd name="T1" fmla="*/ 0 h 314"/>
                  <a:gd name="T2" fmla="*/ 12 w 184"/>
                  <a:gd name="T3" fmla="*/ 0 h 314"/>
                  <a:gd name="T4" fmla="*/ 0 w 184"/>
                  <a:gd name="T5" fmla="*/ 12 h 314"/>
                  <a:gd name="T6" fmla="*/ 0 w 184"/>
                  <a:gd name="T7" fmla="*/ 302 h 314"/>
                  <a:gd name="T8" fmla="*/ 12 w 184"/>
                  <a:gd name="T9" fmla="*/ 314 h 314"/>
                  <a:gd name="T10" fmla="*/ 172 w 184"/>
                  <a:gd name="T11" fmla="*/ 314 h 314"/>
                  <a:gd name="T12" fmla="*/ 184 w 184"/>
                  <a:gd name="T13" fmla="*/ 302 h 314"/>
                  <a:gd name="T14" fmla="*/ 184 w 184"/>
                  <a:gd name="T15" fmla="*/ 12 h 314"/>
                  <a:gd name="T16" fmla="*/ 172 w 184"/>
                  <a:gd name="T17" fmla="*/ 0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4" h="314">
                    <a:moveTo>
                      <a:pt x="172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6" y="0"/>
                      <a:pt x="0" y="5"/>
                      <a:pt x="0" y="12"/>
                    </a:cubicBezTo>
                    <a:cubicBezTo>
                      <a:pt x="0" y="302"/>
                      <a:pt x="0" y="302"/>
                      <a:pt x="0" y="302"/>
                    </a:cubicBezTo>
                    <a:cubicBezTo>
                      <a:pt x="0" y="308"/>
                      <a:pt x="6" y="314"/>
                      <a:pt x="12" y="314"/>
                    </a:cubicBezTo>
                    <a:cubicBezTo>
                      <a:pt x="172" y="314"/>
                      <a:pt x="172" y="314"/>
                      <a:pt x="172" y="314"/>
                    </a:cubicBezTo>
                    <a:cubicBezTo>
                      <a:pt x="178" y="314"/>
                      <a:pt x="184" y="308"/>
                      <a:pt x="184" y="302"/>
                    </a:cubicBezTo>
                    <a:cubicBezTo>
                      <a:pt x="184" y="12"/>
                      <a:pt x="184" y="12"/>
                      <a:pt x="184" y="12"/>
                    </a:cubicBezTo>
                    <a:cubicBezTo>
                      <a:pt x="184" y="5"/>
                      <a:pt x="178" y="0"/>
                      <a:pt x="172" y="0"/>
                    </a:cubicBezTo>
                  </a:path>
                </a:pathLst>
              </a:custGeom>
              <a:solidFill>
                <a:srgbClr val="505050">
                  <a:lumMod val="50000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136" name="Rectangle 11"/>
              <p:cNvSpPr>
                <a:spLocks noChangeArrowheads="1"/>
              </p:cNvSpPr>
              <p:nvPr/>
            </p:nvSpPr>
            <p:spPr bwMode="auto">
              <a:xfrm>
                <a:off x="7239000" y="7758113"/>
                <a:ext cx="555625" cy="935038"/>
              </a:xfrm>
              <a:prstGeom prst="rect">
                <a:avLst/>
              </a:prstGeom>
              <a:solidFill>
                <a:srgbClr val="0072C6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137" name="Rectangle 12"/>
              <p:cNvSpPr>
                <a:spLocks noChangeArrowheads="1"/>
              </p:cNvSpPr>
              <p:nvPr/>
            </p:nvSpPr>
            <p:spPr bwMode="auto">
              <a:xfrm>
                <a:off x="7239000" y="7758113"/>
                <a:ext cx="555625" cy="935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138" name="Freeform 13"/>
              <p:cNvSpPr>
                <a:spLocks/>
              </p:cNvSpPr>
              <p:nvPr/>
            </p:nvSpPr>
            <p:spPr bwMode="auto">
              <a:xfrm>
                <a:off x="7412038" y="8750300"/>
                <a:ext cx="209550" cy="26988"/>
              </a:xfrm>
              <a:custGeom>
                <a:avLst/>
                <a:gdLst>
                  <a:gd name="T0" fmla="*/ 56 w 56"/>
                  <a:gd name="T1" fmla="*/ 3 h 7"/>
                  <a:gd name="T2" fmla="*/ 52 w 56"/>
                  <a:gd name="T3" fmla="*/ 7 h 7"/>
                  <a:gd name="T4" fmla="*/ 4 w 56"/>
                  <a:gd name="T5" fmla="*/ 7 h 7"/>
                  <a:gd name="T6" fmla="*/ 0 w 56"/>
                  <a:gd name="T7" fmla="*/ 3 h 7"/>
                  <a:gd name="T8" fmla="*/ 4 w 56"/>
                  <a:gd name="T9" fmla="*/ 0 h 7"/>
                  <a:gd name="T10" fmla="*/ 52 w 56"/>
                  <a:gd name="T11" fmla="*/ 0 h 7"/>
                  <a:gd name="T12" fmla="*/ 56 w 56"/>
                  <a:gd name="T1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7">
                    <a:moveTo>
                      <a:pt x="56" y="3"/>
                    </a:moveTo>
                    <a:cubicBezTo>
                      <a:pt x="56" y="5"/>
                      <a:pt x="54" y="7"/>
                      <a:pt x="52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7"/>
                      <a:pt x="0" y="5"/>
                      <a:pt x="0" y="3"/>
                    </a:cubicBezTo>
                    <a:cubicBezTo>
                      <a:pt x="0" y="1"/>
                      <a:pt x="2" y="0"/>
                      <a:pt x="4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4" y="0"/>
                      <a:pt x="56" y="1"/>
                      <a:pt x="56" y="3"/>
                    </a:cubicBezTo>
                    <a:close/>
                  </a:path>
                </a:pathLst>
              </a:custGeom>
              <a:solidFill>
                <a:srgbClr val="0054A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139" name="Rectangle 14"/>
              <p:cNvSpPr>
                <a:spLocks noChangeArrowheads="1"/>
              </p:cNvSpPr>
              <p:nvPr/>
            </p:nvSpPr>
            <p:spPr bwMode="auto">
              <a:xfrm>
                <a:off x="7239000" y="8693150"/>
                <a:ext cx="184150" cy="1588"/>
              </a:xfrm>
              <a:prstGeom prst="rect">
                <a:avLst/>
              </a:prstGeom>
              <a:solidFill>
                <a:srgbClr val="5C476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140" name="Freeform 15"/>
              <p:cNvSpPr>
                <a:spLocks/>
              </p:cNvSpPr>
              <p:nvPr/>
            </p:nvSpPr>
            <p:spPr bwMode="auto">
              <a:xfrm>
                <a:off x="7239000" y="8693150"/>
                <a:ext cx="184150" cy="0"/>
              </a:xfrm>
              <a:custGeom>
                <a:avLst/>
                <a:gdLst>
                  <a:gd name="T0" fmla="*/ 116 w 116"/>
                  <a:gd name="T1" fmla="*/ 0 w 116"/>
                  <a:gd name="T2" fmla="*/ 0 w 116"/>
                  <a:gd name="T3" fmla="*/ 116 w 11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16">
                    <a:moveTo>
                      <a:pt x="116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141" name="Freeform 16"/>
              <p:cNvSpPr>
                <a:spLocks/>
              </p:cNvSpPr>
              <p:nvPr/>
            </p:nvSpPr>
            <p:spPr bwMode="auto">
              <a:xfrm>
                <a:off x="7239000" y="7758113"/>
                <a:ext cx="327025" cy="935038"/>
              </a:xfrm>
              <a:custGeom>
                <a:avLst/>
                <a:gdLst>
                  <a:gd name="T0" fmla="*/ 206 w 206"/>
                  <a:gd name="T1" fmla="*/ 0 h 589"/>
                  <a:gd name="T2" fmla="*/ 0 w 206"/>
                  <a:gd name="T3" fmla="*/ 0 h 589"/>
                  <a:gd name="T4" fmla="*/ 0 w 206"/>
                  <a:gd name="T5" fmla="*/ 589 h 589"/>
                  <a:gd name="T6" fmla="*/ 116 w 206"/>
                  <a:gd name="T7" fmla="*/ 589 h 589"/>
                  <a:gd name="T8" fmla="*/ 206 w 206"/>
                  <a:gd name="T9" fmla="*/ 0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589">
                    <a:moveTo>
                      <a:pt x="206" y="0"/>
                    </a:moveTo>
                    <a:lnTo>
                      <a:pt x="0" y="0"/>
                    </a:lnTo>
                    <a:lnTo>
                      <a:pt x="0" y="589"/>
                    </a:lnTo>
                    <a:lnTo>
                      <a:pt x="116" y="589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rgbClr val="0072C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142" name="Freeform 17"/>
              <p:cNvSpPr>
                <a:spLocks/>
              </p:cNvSpPr>
              <p:nvPr/>
            </p:nvSpPr>
            <p:spPr bwMode="auto">
              <a:xfrm>
                <a:off x="7239000" y="7758113"/>
                <a:ext cx="327025" cy="935038"/>
              </a:xfrm>
              <a:custGeom>
                <a:avLst/>
                <a:gdLst>
                  <a:gd name="T0" fmla="*/ 206 w 206"/>
                  <a:gd name="T1" fmla="*/ 0 h 589"/>
                  <a:gd name="T2" fmla="*/ 0 w 206"/>
                  <a:gd name="T3" fmla="*/ 0 h 589"/>
                  <a:gd name="T4" fmla="*/ 0 w 206"/>
                  <a:gd name="T5" fmla="*/ 589 h 589"/>
                  <a:gd name="T6" fmla="*/ 116 w 206"/>
                  <a:gd name="T7" fmla="*/ 589 h 589"/>
                  <a:gd name="T8" fmla="*/ 206 w 206"/>
                  <a:gd name="T9" fmla="*/ 0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589">
                    <a:moveTo>
                      <a:pt x="206" y="0"/>
                    </a:moveTo>
                    <a:lnTo>
                      <a:pt x="0" y="0"/>
                    </a:lnTo>
                    <a:lnTo>
                      <a:pt x="0" y="589"/>
                    </a:lnTo>
                    <a:lnTo>
                      <a:pt x="116" y="589"/>
                    </a:lnTo>
                    <a:lnTo>
                      <a:pt x="20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</p:grpSp>
        <p:sp>
          <p:nvSpPr>
            <p:cNvPr id="131" name="Freeform 18"/>
            <p:cNvSpPr>
              <a:spLocks/>
            </p:cNvSpPr>
            <p:nvPr/>
          </p:nvSpPr>
          <p:spPr bwMode="auto">
            <a:xfrm>
              <a:off x="3171116" y="3137759"/>
              <a:ext cx="1307406" cy="849431"/>
            </a:xfrm>
            <a:custGeom>
              <a:avLst/>
              <a:gdLst>
                <a:gd name="T0" fmla="*/ 14 w 432"/>
                <a:gd name="T1" fmla="*/ 278 h 278"/>
                <a:gd name="T2" fmla="*/ 418 w 432"/>
                <a:gd name="T3" fmla="*/ 278 h 278"/>
                <a:gd name="T4" fmla="*/ 432 w 432"/>
                <a:gd name="T5" fmla="*/ 263 h 278"/>
                <a:gd name="T6" fmla="*/ 432 w 432"/>
                <a:gd name="T7" fmla="*/ 15 h 278"/>
                <a:gd name="T8" fmla="*/ 418 w 432"/>
                <a:gd name="T9" fmla="*/ 0 h 278"/>
                <a:gd name="T10" fmla="*/ 14 w 432"/>
                <a:gd name="T11" fmla="*/ 0 h 278"/>
                <a:gd name="T12" fmla="*/ 0 w 432"/>
                <a:gd name="T13" fmla="*/ 15 h 278"/>
                <a:gd name="T14" fmla="*/ 0 w 432"/>
                <a:gd name="T15" fmla="*/ 263 h 278"/>
                <a:gd name="T16" fmla="*/ 14 w 432"/>
                <a:gd name="T17" fmla="*/ 278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2" h="278">
                  <a:moveTo>
                    <a:pt x="14" y="278"/>
                  </a:moveTo>
                  <a:cubicBezTo>
                    <a:pt x="418" y="278"/>
                    <a:pt x="418" y="278"/>
                    <a:pt x="418" y="278"/>
                  </a:cubicBezTo>
                  <a:cubicBezTo>
                    <a:pt x="427" y="278"/>
                    <a:pt x="432" y="272"/>
                    <a:pt x="432" y="263"/>
                  </a:cubicBezTo>
                  <a:cubicBezTo>
                    <a:pt x="432" y="15"/>
                    <a:pt x="432" y="15"/>
                    <a:pt x="432" y="15"/>
                  </a:cubicBezTo>
                  <a:cubicBezTo>
                    <a:pt x="432" y="6"/>
                    <a:pt x="427" y="0"/>
                    <a:pt x="41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7" y="0"/>
                    <a:pt x="0" y="6"/>
                    <a:pt x="0" y="15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272"/>
                    <a:pt x="7" y="278"/>
                    <a:pt x="14" y="278"/>
                  </a:cubicBezTo>
                </a:path>
              </a:pathLst>
            </a:custGeom>
            <a:solidFill>
              <a:srgbClr val="505050">
                <a:lumMod val="50000"/>
              </a:srgbClr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132" name="Freeform 19"/>
            <p:cNvSpPr>
              <a:spLocks/>
            </p:cNvSpPr>
            <p:nvPr/>
          </p:nvSpPr>
          <p:spPr bwMode="auto">
            <a:xfrm>
              <a:off x="3228683" y="3153110"/>
              <a:ext cx="1192273" cy="741972"/>
            </a:xfrm>
            <a:custGeom>
              <a:avLst/>
              <a:gdLst>
                <a:gd name="T0" fmla="*/ 0 w 394"/>
                <a:gd name="T1" fmla="*/ 12 h 243"/>
                <a:gd name="T2" fmla="*/ 394 w 394"/>
                <a:gd name="T3" fmla="*/ 12 h 243"/>
                <a:gd name="T4" fmla="*/ 394 w 394"/>
                <a:gd name="T5" fmla="*/ 243 h 243"/>
                <a:gd name="T6" fmla="*/ 0 w 394"/>
                <a:gd name="T7" fmla="*/ 243 h 243"/>
                <a:gd name="T8" fmla="*/ 0 w 394"/>
                <a:gd name="T9" fmla="*/ 1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4" h="243">
                  <a:moveTo>
                    <a:pt x="0" y="12"/>
                  </a:moveTo>
                  <a:cubicBezTo>
                    <a:pt x="394" y="12"/>
                    <a:pt x="394" y="12"/>
                    <a:pt x="394" y="12"/>
                  </a:cubicBezTo>
                  <a:cubicBezTo>
                    <a:pt x="394" y="173"/>
                    <a:pt x="394" y="243"/>
                    <a:pt x="394" y="243"/>
                  </a:cubicBezTo>
                  <a:cubicBezTo>
                    <a:pt x="0" y="243"/>
                    <a:pt x="0" y="243"/>
                    <a:pt x="0" y="243"/>
                  </a:cubicBezTo>
                  <a:cubicBezTo>
                    <a:pt x="0" y="0"/>
                    <a:pt x="0" y="12"/>
                    <a:pt x="0" y="12"/>
                  </a:cubicBezTo>
                </a:path>
              </a:pathLst>
            </a:custGeom>
            <a:solidFill>
              <a:srgbClr val="0072C6">
                <a:lumMod val="75000"/>
              </a:srgbClr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133" name="Freeform 20"/>
            <p:cNvSpPr>
              <a:spLocks noEditPoints="1"/>
            </p:cNvSpPr>
            <p:nvPr/>
          </p:nvSpPr>
          <p:spPr bwMode="auto">
            <a:xfrm>
              <a:off x="3228683" y="3190210"/>
              <a:ext cx="711270" cy="704874"/>
            </a:xfrm>
            <a:custGeom>
              <a:avLst/>
              <a:gdLst>
                <a:gd name="T0" fmla="*/ 0 w 235"/>
                <a:gd name="T1" fmla="*/ 0 h 231"/>
                <a:gd name="T2" fmla="*/ 0 w 235"/>
                <a:gd name="T3" fmla="*/ 0 h 231"/>
                <a:gd name="T4" fmla="*/ 0 w 235"/>
                <a:gd name="T5" fmla="*/ 231 h 231"/>
                <a:gd name="T6" fmla="*/ 0 w 235"/>
                <a:gd name="T7" fmla="*/ 0 h 231"/>
                <a:gd name="T8" fmla="*/ 0 w 235"/>
                <a:gd name="T9" fmla="*/ 0 h 231"/>
                <a:gd name="T10" fmla="*/ 0 w 235"/>
                <a:gd name="T11" fmla="*/ 0 h 231"/>
                <a:gd name="T12" fmla="*/ 235 w 235"/>
                <a:gd name="T13" fmla="*/ 0 h 231"/>
                <a:gd name="T14" fmla="*/ 205 w 235"/>
                <a:gd name="T15" fmla="*/ 0 h 231"/>
                <a:gd name="T16" fmla="*/ 0 w 235"/>
                <a:gd name="T17" fmla="*/ 0 h 231"/>
                <a:gd name="T18" fmla="*/ 0 w 235"/>
                <a:gd name="T19" fmla="*/ 0 h 231"/>
                <a:gd name="T20" fmla="*/ 235 w 235"/>
                <a:gd name="T21" fmla="*/ 0 h 231"/>
                <a:gd name="T22" fmla="*/ 235 w 235"/>
                <a:gd name="T23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5" h="23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20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235" y="0"/>
                  </a:moveTo>
                  <a:cubicBezTo>
                    <a:pt x="205" y="0"/>
                    <a:pt x="205" y="0"/>
                    <a:pt x="20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2" y="0"/>
                    <a:pt x="179" y="0"/>
                    <a:pt x="235" y="0"/>
                  </a:cubicBezTo>
                  <a:cubicBezTo>
                    <a:pt x="235" y="0"/>
                    <a:pt x="235" y="0"/>
                    <a:pt x="235" y="0"/>
                  </a:cubicBezTo>
                </a:path>
              </a:pathLst>
            </a:custGeom>
            <a:solidFill>
              <a:srgbClr val="5C476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134" name="Freeform 21"/>
            <p:cNvSpPr>
              <a:spLocks noEditPoints="1"/>
            </p:cNvSpPr>
            <p:nvPr/>
          </p:nvSpPr>
          <p:spPr bwMode="auto">
            <a:xfrm>
              <a:off x="3228683" y="3190210"/>
              <a:ext cx="711270" cy="704874"/>
            </a:xfrm>
            <a:custGeom>
              <a:avLst/>
              <a:gdLst>
                <a:gd name="T0" fmla="*/ 235 w 235"/>
                <a:gd name="T1" fmla="*/ 0 h 231"/>
                <a:gd name="T2" fmla="*/ 0 w 235"/>
                <a:gd name="T3" fmla="*/ 0 h 231"/>
                <a:gd name="T4" fmla="*/ 0 w 235"/>
                <a:gd name="T5" fmla="*/ 231 h 231"/>
                <a:gd name="T6" fmla="*/ 205 w 235"/>
                <a:gd name="T7" fmla="*/ 231 h 231"/>
                <a:gd name="T8" fmla="*/ 235 w 235"/>
                <a:gd name="T9" fmla="*/ 0 h 231"/>
                <a:gd name="T10" fmla="*/ 0 w 235"/>
                <a:gd name="T11" fmla="*/ 0 h 231"/>
                <a:gd name="T12" fmla="*/ 0 w 235"/>
                <a:gd name="T13" fmla="*/ 0 h 231"/>
                <a:gd name="T14" fmla="*/ 0 w 235"/>
                <a:gd name="T15" fmla="*/ 0 h 231"/>
                <a:gd name="T16" fmla="*/ 0 w 235"/>
                <a:gd name="T17" fmla="*/ 0 h 231"/>
                <a:gd name="T18" fmla="*/ 0 w 235"/>
                <a:gd name="T19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5" h="231">
                  <a:moveTo>
                    <a:pt x="235" y="0"/>
                  </a:moveTo>
                  <a:cubicBezTo>
                    <a:pt x="179" y="0"/>
                    <a:pt x="102" y="0"/>
                    <a:pt x="0" y="0"/>
                  </a:cubicBezTo>
                  <a:cubicBezTo>
                    <a:pt x="0" y="1"/>
                    <a:pt x="0" y="20"/>
                    <a:pt x="0" y="231"/>
                  </a:cubicBezTo>
                  <a:cubicBezTo>
                    <a:pt x="205" y="231"/>
                    <a:pt x="205" y="231"/>
                    <a:pt x="205" y="231"/>
                  </a:cubicBezTo>
                  <a:cubicBezTo>
                    <a:pt x="235" y="0"/>
                    <a:pt x="235" y="0"/>
                    <a:pt x="235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0072C6"/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</p:grpSp>
      <p:cxnSp>
        <p:nvCxnSpPr>
          <p:cNvPr id="247" name="Straight Arrow Connector 246"/>
          <p:cNvCxnSpPr/>
          <p:nvPr/>
        </p:nvCxnSpPr>
        <p:spPr>
          <a:xfrm flipH="1" flipV="1">
            <a:off x="5580337" y="2045984"/>
            <a:ext cx="953781" cy="177412"/>
          </a:xfrm>
          <a:prstGeom prst="straightConnector1">
            <a:avLst/>
          </a:prstGeom>
          <a:noFill/>
          <a:ln w="31750" cap="rnd" cmpd="sng" algn="ctr">
            <a:solidFill>
              <a:srgbClr val="505050"/>
            </a:solidFill>
            <a:prstDash val="sysDot"/>
            <a:headEnd type="triangle" w="med" len="med"/>
            <a:tailEnd type="triangle" w="med" len="med"/>
          </a:ln>
          <a:effectLst/>
        </p:spPr>
      </p:cxnSp>
      <p:cxnSp>
        <p:nvCxnSpPr>
          <p:cNvPr id="248" name="Straight Arrow Connector 247"/>
          <p:cNvCxnSpPr/>
          <p:nvPr/>
        </p:nvCxnSpPr>
        <p:spPr>
          <a:xfrm flipV="1">
            <a:off x="5580337" y="1915081"/>
            <a:ext cx="953781" cy="25226"/>
          </a:xfrm>
          <a:prstGeom prst="straightConnector1">
            <a:avLst/>
          </a:prstGeom>
          <a:noFill/>
          <a:ln w="31750" cap="rnd" cmpd="sng" algn="ctr">
            <a:solidFill>
              <a:srgbClr val="505050"/>
            </a:solidFill>
            <a:prstDash val="sysDot"/>
            <a:headEnd type="triangle" w="med" len="med"/>
            <a:tailEnd type="triangl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>
          <a:xfrm>
            <a:off x="5557859" y="2318078"/>
            <a:ext cx="1091760" cy="853050"/>
          </a:xfrm>
          <a:prstGeom prst="line">
            <a:avLst/>
          </a:prstGeom>
          <a:noFill/>
          <a:ln w="31750" cap="rnd" cmpd="sng" algn="ctr">
            <a:solidFill>
              <a:schemeClr val="accent2"/>
            </a:solidFill>
            <a:prstDash val="sysDot"/>
            <a:headEnd type="triangle" w="med" len="med"/>
            <a:tailEnd type="triangle" w="med" len="med"/>
          </a:ln>
          <a:effectLst/>
        </p:spPr>
      </p:cxnSp>
      <p:grpSp>
        <p:nvGrpSpPr>
          <p:cNvPr id="30" name="Group 29"/>
          <p:cNvGrpSpPr/>
          <p:nvPr/>
        </p:nvGrpSpPr>
        <p:grpSpPr>
          <a:xfrm>
            <a:off x="2126667" y="916718"/>
            <a:ext cx="1129766" cy="762049"/>
            <a:chOff x="11898418" y="3969159"/>
            <a:chExt cx="1819275" cy="1227138"/>
          </a:xfrm>
        </p:grpSpPr>
        <p:grpSp>
          <p:nvGrpSpPr>
            <p:cNvPr id="288" name="Group 287"/>
            <p:cNvGrpSpPr/>
            <p:nvPr/>
          </p:nvGrpSpPr>
          <p:grpSpPr>
            <a:xfrm>
              <a:off x="11898418" y="3969159"/>
              <a:ext cx="1819275" cy="1227138"/>
              <a:chOff x="13422313" y="2505075"/>
              <a:chExt cx="1819275" cy="1227138"/>
            </a:xfrm>
          </p:grpSpPr>
          <p:grpSp>
            <p:nvGrpSpPr>
              <p:cNvPr id="290" name="Group 4"/>
              <p:cNvGrpSpPr>
                <a:grpSpLocks noChangeAspect="1"/>
              </p:cNvGrpSpPr>
              <p:nvPr/>
            </p:nvGrpSpPr>
            <p:grpSpPr bwMode="auto">
              <a:xfrm>
                <a:off x="13422313" y="2505075"/>
                <a:ext cx="1819275" cy="1227138"/>
                <a:chOff x="8455" y="1578"/>
                <a:chExt cx="1146" cy="773"/>
              </a:xfrm>
            </p:grpSpPr>
            <p:sp>
              <p:nvSpPr>
                <p:cNvPr id="293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8455" y="1578"/>
                  <a:ext cx="1146" cy="7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7222" tIns="33611" rIns="67222" bIns="3361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</a:endParaRPr>
                </a:p>
              </p:txBody>
            </p:sp>
            <p:sp>
              <p:nvSpPr>
                <p:cNvPr id="294" name="Freeform 5"/>
                <p:cNvSpPr>
                  <a:spLocks/>
                </p:cNvSpPr>
                <p:nvPr/>
              </p:nvSpPr>
              <p:spPr bwMode="auto">
                <a:xfrm>
                  <a:off x="8478" y="1603"/>
                  <a:ext cx="1098" cy="723"/>
                </a:xfrm>
                <a:custGeom>
                  <a:avLst/>
                  <a:gdLst>
                    <a:gd name="T0" fmla="*/ 1074 w 1181"/>
                    <a:gd name="T1" fmla="*/ 729 h 777"/>
                    <a:gd name="T2" fmla="*/ 1074 w 1181"/>
                    <a:gd name="T3" fmla="*/ 729 h 777"/>
                    <a:gd name="T4" fmla="*/ 1074 w 1181"/>
                    <a:gd name="T5" fmla="*/ 729 h 777"/>
                    <a:gd name="T6" fmla="*/ 952 w 1181"/>
                    <a:gd name="T7" fmla="*/ 777 h 777"/>
                    <a:gd name="T8" fmla="*/ 924 w 1181"/>
                    <a:gd name="T9" fmla="*/ 777 h 777"/>
                    <a:gd name="T10" fmla="*/ 898 w 1181"/>
                    <a:gd name="T11" fmla="*/ 777 h 777"/>
                    <a:gd name="T12" fmla="*/ 366 w 1181"/>
                    <a:gd name="T13" fmla="*/ 777 h 777"/>
                    <a:gd name="T14" fmla="*/ 356 w 1181"/>
                    <a:gd name="T15" fmla="*/ 777 h 777"/>
                    <a:gd name="T16" fmla="*/ 342 w 1181"/>
                    <a:gd name="T17" fmla="*/ 777 h 777"/>
                    <a:gd name="T18" fmla="*/ 304 w 1181"/>
                    <a:gd name="T19" fmla="*/ 777 h 777"/>
                    <a:gd name="T20" fmla="*/ 219 w 1181"/>
                    <a:gd name="T21" fmla="*/ 777 h 777"/>
                    <a:gd name="T22" fmla="*/ 0 w 1181"/>
                    <a:gd name="T23" fmla="*/ 558 h 777"/>
                    <a:gd name="T24" fmla="*/ 190 w 1181"/>
                    <a:gd name="T25" fmla="*/ 340 h 777"/>
                    <a:gd name="T26" fmla="*/ 190 w 1181"/>
                    <a:gd name="T27" fmla="*/ 326 h 777"/>
                    <a:gd name="T28" fmla="*/ 377 w 1181"/>
                    <a:gd name="T29" fmla="*/ 31 h 777"/>
                    <a:gd name="T30" fmla="*/ 377 w 1181"/>
                    <a:gd name="T31" fmla="*/ 31 h 777"/>
                    <a:gd name="T32" fmla="*/ 514 w 1181"/>
                    <a:gd name="T33" fmla="*/ 0 h 777"/>
                    <a:gd name="T34" fmla="*/ 785 w 1181"/>
                    <a:gd name="T35" fmla="*/ 145 h 777"/>
                    <a:gd name="T36" fmla="*/ 875 w 1181"/>
                    <a:gd name="T37" fmla="*/ 123 h 777"/>
                    <a:gd name="T38" fmla="*/ 979 w 1181"/>
                    <a:gd name="T39" fmla="*/ 154 h 777"/>
                    <a:gd name="T40" fmla="*/ 1064 w 1181"/>
                    <a:gd name="T41" fmla="*/ 306 h 777"/>
                    <a:gd name="T42" fmla="*/ 1181 w 1181"/>
                    <a:gd name="T43" fmla="*/ 522 h 777"/>
                    <a:gd name="T44" fmla="*/ 1074 w 1181"/>
                    <a:gd name="T45" fmla="*/ 729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181" h="777">
                      <a:moveTo>
                        <a:pt x="1074" y="729"/>
                      </a:moveTo>
                      <a:cubicBezTo>
                        <a:pt x="1074" y="729"/>
                        <a:pt x="1074" y="729"/>
                        <a:pt x="1074" y="729"/>
                      </a:cubicBezTo>
                      <a:cubicBezTo>
                        <a:pt x="1074" y="729"/>
                        <a:pt x="1074" y="729"/>
                        <a:pt x="1074" y="729"/>
                      </a:cubicBezTo>
                      <a:cubicBezTo>
                        <a:pt x="1038" y="753"/>
                        <a:pt x="998" y="772"/>
                        <a:pt x="952" y="777"/>
                      </a:cubicBezTo>
                      <a:cubicBezTo>
                        <a:pt x="943" y="777"/>
                        <a:pt x="933" y="777"/>
                        <a:pt x="924" y="777"/>
                      </a:cubicBezTo>
                      <a:cubicBezTo>
                        <a:pt x="916" y="777"/>
                        <a:pt x="907" y="777"/>
                        <a:pt x="898" y="777"/>
                      </a:cubicBezTo>
                      <a:cubicBezTo>
                        <a:pt x="779" y="777"/>
                        <a:pt x="499" y="777"/>
                        <a:pt x="366" y="777"/>
                      </a:cubicBezTo>
                      <a:cubicBezTo>
                        <a:pt x="363" y="777"/>
                        <a:pt x="359" y="777"/>
                        <a:pt x="356" y="777"/>
                      </a:cubicBezTo>
                      <a:cubicBezTo>
                        <a:pt x="342" y="777"/>
                        <a:pt x="342" y="777"/>
                        <a:pt x="342" y="777"/>
                      </a:cubicBezTo>
                      <a:cubicBezTo>
                        <a:pt x="337" y="777"/>
                        <a:pt x="316" y="777"/>
                        <a:pt x="304" y="777"/>
                      </a:cubicBezTo>
                      <a:cubicBezTo>
                        <a:pt x="219" y="777"/>
                        <a:pt x="219" y="777"/>
                        <a:pt x="219" y="777"/>
                      </a:cubicBezTo>
                      <a:cubicBezTo>
                        <a:pt x="97" y="774"/>
                        <a:pt x="0" y="677"/>
                        <a:pt x="0" y="558"/>
                      </a:cubicBezTo>
                      <a:cubicBezTo>
                        <a:pt x="0" y="447"/>
                        <a:pt x="83" y="356"/>
                        <a:pt x="190" y="340"/>
                      </a:cubicBezTo>
                      <a:cubicBezTo>
                        <a:pt x="190" y="337"/>
                        <a:pt x="190" y="330"/>
                        <a:pt x="190" y="326"/>
                      </a:cubicBezTo>
                      <a:cubicBezTo>
                        <a:pt x="190" y="195"/>
                        <a:pt x="266" y="83"/>
                        <a:pt x="377" y="31"/>
                      </a:cubicBezTo>
                      <a:cubicBezTo>
                        <a:pt x="377" y="31"/>
                        <a:pt x="377" y="31"/>
                        <a:pt x="377" y="31"/>
                      </a:cubicBezTo>
                      <a:cubicBezTo>
                        <a:pt x="420" y="12"/>
                        <a:pt x="464" y="0"/>
                        <a:pt x="514" y="0"/>
                      </a:cubicBezTo>
                      <a:cubicBezTo>
                        <a:pt x="628" y="0"/>
                        <a:pt x="727" y="59"/>
                        <a:pt x="785" y="145"/>
                      </a:cubicBezTo>
                      <a:cubicBezTo>
                        <a:pt x="811" y="132"/>
                        <a:pt x="842" y="123"/>
                        <a:pt x="875" y="123"/>
                      </a:cubicBezTo>
                      <a:cubicBezTo>
                        <a:pt x="913" y="123"/>
                        <a:pt x="950" y="135"/>
                        <a:pt x="979" y="154"/>
                      </a:cubicBezTo>
                      <a:cubicBezTo>
                        <a:pt x="1029" y="187"/>
                        <a:pt x="1062" y="242"/>
                        <a:pt x="1064" y="306"/>
                      </a:cubicBezTo>
                      <a:cubicBezTo>
                        <a:pt x="1133" y="353"/>
                        <a:pt x="1181" y="434"/>
                        <a:pt x="1181" y="522"/>
                      </a:cubicBezTo>
                      <a:cubicBezTo>
                        <a:pt x="1181" y="608"/>
                        <a:pt x="1140" y="683"/>
                        <a:pt x="1074" y="729"/>
                      </a:cubicBez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 w="762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7222" tIns="33611" rIns="67222" bIns="3361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</a:endParaRPr>
                </a:p>
              </p:txBody>
            </p:sp>
          </p:grpSp>
          <p:sp>
            <p:nvSpPr>
              <p:cNvPr id="291" name="Freeform 8"/>
              <p:cNvSpPr>
                <a:spLocks/>
              </p:cNvSpPr>
              <p:nvPr/>
            </p:nvSpPr>
            <p:spPr bwMode="auto">
              <a:xfrm>
                <a:off x="14010436" y="2555396"/>
                <a:ext cx="1187451" cy="1076324"/>
              </a:xfrm>
              <a:custGeom>
                <a:avLst/>
                <a:gdLst>
                  <a:gd name="T0" fmla="*/ 805 w 805"/>
                  <a:gd name="T1" fmla="*/ 522 h 729"/>
                  <a:gd name="T2" fmla="*/ 688 w 805"/>
                  <a:gd name="T3" fmla="*/ 306 h 729"/>
                  <a:gd name="T4" fmla="*/ 603 w 805"/>
                  <a:gd name="T5" fmla="*/ 154 h 729"/>
                  <a:gd name="T6" fmla="*/ 499 w 805"/>
                  <a:gd name="T7" fmla="*/ 123 h 729"/>
                  <a:gd name="T8" fmla="*/ 409 w 805"/>
                  <a:gd name="T9" fmla="*/ 145 h 729"/>
                  <a:gd name="T10" fmla="*/ 138 w 805"/>
                  <a:gd name="T11" fmla="*/ 0 h 729"/>
                  <a:gd name="T12" fmla="*/ 0 w 805"/>
                  <a:gd name="T13" fmla="*/ 31 h 729"/>
                  <a:gd name="T14" fmla="*/ 698 w 805"/>
                  <a:gd name="T15" fmla="*/ 729 h 729"/>
                  <a:gd name="T16" fmla="*/ 805 w 805"/>
                  <a:gd name="T17" fmla="*/ 522 h 7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05" h="729">
                    <a:moveTo>
                      <a:pt x="805" y="522"/>
                    </a:moveTo>
                    <a:cubicBezTo>
                      <a:pt x="805" y="434"/>
                      <a:pt x="757" y="353"/>
                      <a:pt x="688" y="306"/>
                    </a:cubicBezTo>
                    <a:cubicBezTo>
                      <a:pt x="686" y="242"/>
                      <a:pt x="653" y="187"/>
                      <a:pt x="603" y="154"/>
                    </a:cubicBezTo>
                    <a:cubicBezTo>
                      <a:pt x="574" y="135"/>
                      <a:pt x="537" y="123"/>
                      <a:pt x="499" y="123"/>
                    </a:cubicBezTo>
                    <a:cubicBezTo>
                      <a:pt x="466" y="123"/>
                      <a:pt x="435" y="132"/>
                      <a:pt x="409" y="145"/>
                    </a:cubicBezTo>
                    <a:cubicBezTo>
                      <a:pt x="351" y="59"/>
                      <a:pt x="252" y="0"/>
                      <a:pt x="138" y="0"/>
                    </a:cubicBezTo>
                    <a:cubicBezTo>
                      <a:pt x="88" y="0"/>
                      <a:pt x="43" y="12"/>
                      <a:pt x="0" y="31"/>
                    </a:cubicBezTo>
                    <a:cubicBezTo>
                      <a:pt x="698" y="729"/>
                      <a:pt x="698" y="729"/>
                      <a:pt x="698" y="729"/>
                    </a:cubicBezTo>
                    <a:cubicBezTo>
                      <a:pt x="764" y="683"/>
                      <a:pt x="805" y="608"/>
                      <a:pt x="805" y="522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22" tIns="33611" rIns="67222" bIns="33611" numCol="1" anchor="t" anchorCtr="0" compatLnSpc="1">
                <a:prstTxWarp prst="textNoShape">
                  <a:avLst/>
                </a:prstTxWarp>
              </a:bodyPr>
              <a:lstStyle/>
              <a:p>
                <a:pPr defTabSz="685714"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</a:endParaRPr>
              </a:p>
            </p:txBody>
          </p:sp>
          <p:sp>
            <p:nvSpPr>
              <p:cNvPr id="292" name="Freeform 9"/>
              <p:cNvSpPr>
                <a:spLocks/>
              </p:cNvSpPr>
              <p:nvPr/>
            </p:nvSpPr>
            <p:spPr bwMode="auto">
              <a:xfrm>
                <a:off x="13458826" y="2601433"/>
                <a:ext cx="1585913" cy="1101725"/>
              </a:xfrm>
              <a:custGeom>
                <a:avLst/>
                <a:gdLst>
                  <a:gd name="T0" fmla="*/ 377 w 1074"/>
                  <a:gd name="T1" fmla="*/ 0 h 746"/>
                  <a:gd name="T2" fmla="*/ 190 w 1074"/>
                  <a:gd name="T3" fmla="*/ 295 h 746"/>
                  <a:gd name="T4" fmla="*/ 190 w 1074"/>
                  <a:gd name="T5" fmla="*/ 309 h 746"/>
                  <a:gd name="T6" fmla="*/ 0 w 1074"/>
                  <a:gd name="T7" fmla="*/ 527 h 746"/>
                  <a:gd name="T8" fmla="*/ 219 w 1074"/>
                  <a:gd name="T9" fmla="*/ 746 h 746"/>
                  <a:gd name="T10" fmla="*/ 304 w 1074"/>
                  <a:gd name="T11" fmla="*/ 746 h 746"/>
                  <a:gd name="T12" fmla="*/ 342 w 1074"/>
                  <a:gd name="T13" fmla="*/ 746 h 746"/>
                  <a:gd name="T14" fmla="*/ 356 w 1074"/>
                  <a:gd name="T15" fmla="*/ 746 h 746"/>
                  <a:gd name="T16" fmla="*/ 366 w 1074"/>
                  <a:gd name="T17" fmla="*/ 746 h 746"/>
                  <a:gd name="T18" fmla="*/ 898 w 1074"/>
                  <a:gd name="T19" fmla="*/ 746 h 746"/>
                  <a:gd name="T20" fmla="*/ 924 w 1074"/>
                  <a:gd name="T21" fmla="*/ 746 h 746"/>
                  <a:gd name="T22" fmla="*/ 952 w 1074"/>
                  <a:gd name="T23" fmla="*/ 746 h 746"/>
                  <a:gd name="T24" fmla="*/ 1074 w 1074"/>
                  <a:gd name="T25" fmla="*/ 698 h 746"/>
                  <a:gd name="T26" fmla="*/ 377 w 1074"/>
                  <a:gd name="T27" fmla="*/ 0 h 746"/>
                  <a:gd name="T28" fmla="*/ 377 w 1074"/>
                  <a:gd name="T29" fmla="*/ 0 h 7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74" h="746">
                    <a:moveTo>
                      <a:pt x="377" y="0"/>
                    </a:moveTo>
                    <a:cubicBezTo>
                      <a:pt x="266" y="52"/>
                      <a:pt x="190" y="164"/>
                      <a:pt x="190" y="295"/>
                    </a:cubicBezTo>
                    <a:cubicBezTo>
                      <a:pt x="190" y="299"/>
                      <a:pt x="190" y="306"/>
                      <a:pt x="190" y="309"/>
                    </a:cubicBezTo>
                    <a:cubicBezTo>
                      <a:pt x="83" y="325"/>
                      <a:pt x="0" y="416"/>
                      <a:pt x="0" y="527"/>
                    </a:cubicBezTo>
                    <a:cubicBezTo>
                      <a:pt x="0" y="646"/>
                      <a:pt x="97" y="743"/>
                      <a:pt x="219" y="746"/>
                    </a:cubicBezTo>
                    <a:cubicBezTo>
                      <a:pt x="219" y="746"/>
                      <a:pt x="219" y="746"/>
                      <a:pt x="304" y="746"/>
                    </a:cubicBezTo>
                    <a:cubicBezTo>
                      <a:pt x="316" y="746"/>
                      <a:pt x="337" y="746"/>
                      <a:pt x="342" y="746"/>
                    </a:cubicBezTo>
                    <a:cubicBezTo>
                      <a:pt x="342" y="746"/>
                      <a:pt x="342" y="746"/>
                      <a:pt x="356" y="746"/>
                    </a:cubicBezTo>
                    <a:cubicBezTo>
                      <a:pt x="359" y="746"/>
                      <a:pt x="363" y="746"/>
                      <a:pt x="366" y="746"/>
                    </a:cubicBezTo>
                    <a:cubicBezTo>
                      <a:pt x="499" y="746"/>
                      <a:pt x="779" y="746"/>
                      <a:pt x="898" y="746"/>
                    </a:cubicBezTo>
                    <a:cubicBezTo>
                      <a:pt x="907" y="746"/>
                      <a:pt x="916" y="746"/>
                      <a:pt x="924" y="746"/>
                    </a:cubicBezTo>
                    <a:cubicBezTo>
                      <a:pt x="933" y="746"/>
                      <a:pt x="943" y="746"/>
                      <a:pt x="952" y="746"/>
                    </a:cubicBezTo>
                    <a:cubicBezTo>
                      <a:pt x="998" y="741"/>
                      <a:pt x="1038" y="722"/>
                      <a:pt x="1074" y="698"/>
                    </a:cubicBezTo>
                    <a:cubicBezTo>
                      <a:pt x="377" y="0"/>
                      <a:pt x="377" y="0"/>
                      <a:pt x="377" y="0"/>
                    </a:cubicBezTo>
                    <a:cubicBezTo>
                      <a:pt x="377" y="0"/>
                      <a:pt x="377" y="0"/>
                      <a:pt x="377" y="0"/>
                    </a:cubicBez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22" tIns="33611" rIns="67222" bIns="33611" numCol="1" anchor="t" anchorCtr="0" compatLnSpc="1">
                <a:prstTxWarp prst="textNoShape">
                  <a:avLst/>
                </a:prstTxWarp>
              </a:bodyPr>
              <a:lstStyle/>
              <a:p>
                <a:pPr defTabSz="685714"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</a:endParaRPr>
              </a:p>
            </p:txBody>
          </p:sp>
        </p:grpSp>
        <p:sp>
          <p:nvSpPr>
            <p:cNvPr id="295" name="TextBox 294"/>
            <p:cNvSpPr txBox="1"/>
            <p:nvPr/>
          </p:nvSpPr>
          <p:spPr>
            <a:xfrm>
              <a:off x="12003517" y="4826229"/>
              <a:ext cx="1638083" cy="229534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 defTabSz="671879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defRPr/>
              </a:pPr>
              <a:r>
                <a:rPr lang="en-US" sz="1029" kern="0" spc="-51" dirty="0">
                  <a:solidFill>
                    <a:srgbClr val="FFFFFF"/>
                  </a:solidFill>
                  <a:latin typeface="Segoe UI Light"/>
                  <a:ea typeface="ＭＳ Ｐゴシック" charset="0"/>
                  <a:cs typeface="Segoe UI Light"/>
                </a:rPr>
                <a:t>Partners</a:t>
              </a:r>
            </a:p>
          </p:txBody>
        </p:sp>
        <p:pic>
          <p:nvPicPr>
            <p:cNvPr id="296" name="Picture 29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64754" y="4092490"/>
              <a:ext cx="682105" cy="682105"/>
            </a:xfrm>
            <a:prstGeom prst="rect">
              <a:avLst/>
            </a:prstGeom>
          </p:spPr>
        </p:pic>
      </p:grpSp>
      <p:sp>
        <p:nvSpPr>
          <p:cNvPr id="5" name="Freeform 6"/>
          <p:cNvSpPr>
            <a:spLocks/>
          </p:cNvSpPr>
          <p:nvPr/>
        </p:nvSpPr>
        <p:spPr bwMode="auto">
          <a:xfrm>
            <a:off x="4297743" y="1414033"/>
            <a:ext cx="1111036" cy="1007167"/>
          </a:xfrm>
          <a:custGeom>
            <a:avLst/>
            <a:gdLst>
              <a:gd name="T0" fmla="*/ 805 w 805"/>
              <a:gd name="T1" fmla="*/ 522 h 729"/>
              <a:gd name="T2" fmla="*/ 687 w 805"/>
              <a:gd name="T3" fmla="*/ 306 h 729"/>
              <a:gd name="T4" fmla="*/ 603 w 805"/>
              <a:gd name="T5" fmla="*/ 154 h 729"/>
              <a:gd name="T6" fmla="*/ 499 w 805"/>
              <a:gd name="T7" fmla="*/ 123 h 729"/>
              <a:gd name="T8" fmla="*/ 409 w 805"/>
              <a:gd name="T9" fmla="*/ 145 h 729"/>
              <a:gd name="T10" fmla="*/ 138 w 805"/>
              <a:gd name="T11" fmla="*/ 0 h 729"/>
              <a:gd name="T12" fmla="*/ 0 w 805"/>
              <a:gd name="T13" fmla="*/ 31 h 729"/>
              <a:gd name="T14" fmla="*/ 698 w 805"/>
              <a:gd name="T15" fmla="*/ 729 h 729"/>
              <a:gd name="T16" fmla="*/ 805 w 805"/>
              <a:gd name="T17" fmla="*/ 522 h 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05" h="729">
                <a:moveTo>
                  <a:pt x="805" y="522"/>
                </a:moveTo>
                <a:cubicBezTo>
                  <a:pt x="805" y="434"/>
                  <a:pt x="757" y="353"/>
                  <a:pt x="687" y="306"/>
                </a:cubicBezTo>
                <a:cubicBezTo>
                  <a:pt x="686" y="242"/>
                  <a:pt x="653" y="187"/>
                  <a:pt x="603" y="154"/>
                </a:cubicBezTo>
                <a:cubicBezTo>
                  <a:pt x="573" y="135"/>
                  <a:pt x="537" y="123"/>
                  <a:pt x="499" y="123"/>
                </a:cubicBezTo>
                <a:cubicBezTo>
                  <a:pt x="466" y="123"/>
                  <a:pt x="435" y="132"/>
                  <a:pt x="409" y="145"/>
                </a:cubicBezTo>
                <a:cubicBezTo>
                  <a:pt x="351" y="59"/>
                  <a:pt x="252" y="0"/>
                  <a:pt x="138" y="0"/>
                </a:cubicBezTo>
                <a:cubicBezTo>
                  <a:pt x="88" y="0"/>
                  <a:pt x="43" y="12"/>
                  <a:pt x="0" y="31"/>
                </a:cubicBezTo>
                <a:cubicBezTo>
                  <a:pt x="698" y="729"/>
                  <a:pt x="698" y="729"/>
                  <a:pt x="698" y="729"/>
                </a:cubicBezTo>
                <a:cubicBezTo>
                  <a:pt x="763" y="683"/>
                  <a:pt x="805" y="608"/>
                  <a:pt x="805" y="522"/>
                </a:cubicBezTo>
                <a:close/>
              </a:path>
            </a:pathLst>
          </a:custGeom>
          <a:solidFill>
            <a:srgbClr val="2BAE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7222" tIns="33611" rIns="67222" bIns="33611" numCol="1" anchor="t" anchorCtr="0" compatLnSpc="1">
            <a:prstTxWarp prst="textNoShape">
              <a:avLst/>
            </a:prstTxWarp>
          </a:bodyPr>
          <a:lstStyle/>
          <a:p>
            <a:pPr defTabSz="685714">
              <a:defRPr/>
            </a:pPr>
            <a:endParaRPr lang="en-US" sz="1324">
              <a:solidFill>
                <a:srgbClr val="505050"/>
              </a:solidFill>
              <a:latin typeface="Segoe UI"/>
            </a:endParaRPr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3778404" y="1457214"/>
            <a:ext cx="1483326" cy="1030508"/>
          </a:xfrm>
          <a:custGeom>
            <a:avLst/>
            <a:gdLst>
              <a:gd name="T0" fmla="*/ 376 w 1074"/>
              <a:gd name="T1" fmla="*/ 0 h 746"/>
              <a:gd name="T2" fmla="*/ 190 w 1074"/>
              <a:gd name="T3" fmla="*/ 295 h 746"/>
              <a:gd name="T4" fmla="*/ 190 w 1074"/>
              <a:gd name="T5" fmla="*/ 309 h 746"/>
              <a:gd name="T6" fmla="*/ 0 w 1074"/>
              <a:gd name="T7" fmla="*/ 527 h 746"/>
              <a:gd name="T8" fmla="*/ 219 w 1074"/>
              <a:gd name="T9" fmla="*/ 746 h 746"/>
              <a:gd name="T10" fmla="*/ 304 w 1074"/>
              <a:gd name="T11" fmla="*/ 746 h 746"/>
              <a:gd name="T12" fmla="*/ 342 w 1074"/>
              <a:gd name="T13" fmla="*/ 746 h 746"/>
              <a:gd name="T14" fmla="*/ 356 w 1074"/>
              <a:gd name="T15" fmla="*/ 746 h 746"/>
              <a:gd name="T16" fmla="*/ 366 w 1074"/>
              <a:gd name="T17" fmla="*/ 746 h 746"/>
              <a:gd name="T18" fmla="*/ 898 w 1074"/>
              <a:gd name="T19" fmla="*/ 746 h 746"/>
              <a:gd name="T20" fmla="*/ 924 w 1074"/>
              <a:gd name="T21" fmla="*/ 746 h 746"/>
              <a:gd name="T22" fmla="*/ 952 w 1074"/>
              <a:gd name="T23" fmla="*/ 746 h 746"/>
              <a:gd name="T24" fmla="*/ 1074 w 1074"/>
              <a:gd name="T25" fmla="*/ 698 h 746"/>
              <a:gd name="T26" fmla="*/ 376 w 1074"/>
              <a:gd name="T27" fmla="*/ 0 h 746"/>
              <a:gd name="T28" fmla="*/ 376 w 1074"/>
              <a:gd name="T29" fmla="*/ 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074" h="746">
                <a:moveTo>
                  <a:pt x="376" y="0"/>
                </a:moveTo>
                <a:cubicBezTo>
                  <a:pt x="266" y="52"/>
                  <a:pt x="190" y="164"/>
                  <a:pt x="190" y="295"/>
                </a:cubicBezTo>
                <a:cubicBezTo>
                  <a:pt x="190" y="299"/>
                  <a:pt x="190" y="306"/>
                  <a:pt x="190" y="309"/>
                </a:cubicBezTo>
                <a:cubicBezTo>
                  <a:pt x="83" y="325"/>
                  <a:pt x="0" y="416"/>
                  <a:pt x="0" y="527"/>
                </a:cubicBezTo>
                <a:cubicBezTo>
                  <a:pt x="0" y="646"/>
                  <a:pt x="97" y="743"/>
                  <a:pt x="219" y="746"/>
                </a:cubicBezTo>
                <a:cubicBezTo>
                  <a:pt x="219" y="746"/>
                  <a:pt x="219" y="746"/>
                  <a:pt x="304" y="746"/>
                </a:cubicBezTo>
                <a:cubicBezTo>
                  <a:pt x="316" y="746"/>
                  <a:pt x="337" y="746"/>
                  <a:pt x="342" y="746"/>
                </a:cubicBezTo>
                <a:cubicBezTo>
                  <a:pt x="342" y="746"/>
                  <a:pt x="342" y="746"/>
                  <a:pt x="356" y="746"/>
                </a:cubicBezTo>
                <a:cubicBezTo>
                  <a:pt x="359" y="746"/>
                  <a:pt x="363" y="746"/>
                  <a:pt x="366" y="746"/>
                </a:cubicBezTo>
                <a:cubicBezTo>
                  <a:pt x="499" y="746"/>
                  <a:pt x="779" y="746"/>
                  <a:pt x="898" y="746"/>
                </a:cubicBezTo>
                <a:cubicBezTo>
                  <a:pt x="907" y="746"/>
                  <a:pt x="915" y="746"/>
                  <a:pt x="924" y="746"/>
                </a:cubicBezTo>
                <a:cubicBezTo>
                  <a:pt x="933" y="746"/>
                  <a:pt x="943" y="746"/>
                  <a:pt x="952" y="746"/>
                </a:cubicBezTo>
                <a:cubicBezTo>
                  <a:pt x="998" y="741"/>
                  <a:pt x="1038" y="722"/>
                  <a:pt x="1074" y="698"/>
                </a:cubicBezTo>
                <a:cubicBezTo>
                  <a:pt x="376" y="0"/>
                  <a:pt x="376" y="0"/>
                  <a:pt x="376" y="0"/>
                </a:cubicBezTo>
                <a:cubicBezTo>
                  <a:pt x="376" y="0"/>
                  <a:pt x="376" y="0"/>
                  <a:pt x="376" y="0"/>
                </a:cubicBezTo>
                <a:close/>
              </a:path>
            </a:pathLst>
          </a:custGeom>
          <a:solidFill>
            <a:srgbClr val="2BAE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7222" tIns="33611" rIns="67222" bIns="33611" numCol="1" anchor="t" anchorCtr="0" compatLnSpc="1">
            <a:prstTxWarp prst="textNoShape">
              <a:avLst/>
            </a:prstTxWarp>
          </a:bodyPr>
          <a:lstStyle/>
          <a:p>
            <a:pPr defTabSz="685714">
              <a:defRPr/>
            </a:pPr>
            <a:endParaRPr lang="en-US" sz="1324">
              <a:solidFill>
                <a:srgbClr val="505050"/>
              </a:solidFill>
              <a:latin typeface="Segoe UI"/>
            </a:endParaRPr>
          </a:p>
        </p:txBody>
      </p:sp>
      <p:sp>
        <p:nvSpPr>
          <p:cNvPr id="8" name="Freeform 8"/>
          <p:cNvSpPr>
            <a:spLocks/>
          </p:cNvSpPr>
          <p:nvPr/>
        </p:nvSpPr>
        <p:spPr bwMode="auto">
          <a:xfrm>
            <a:off x="4297743" y="1414033"/>
            <a:ext cx="1111036" cy="1007167"/>
          </a:xfrm>
          <a:custGeom>
            <a:avLst/>
            <a:gdLst>
              <a:gd name="T0" fmla="*/ 805 w 805"/>
              <a:gd name="T1" fmla="*/ 522 h 729"/>
              <a:gd name="T2" fmla="*/ 687 w 805"/>
              <a:gd name="T3" fmla="*/ 306 h 729"/>
              <a:gd name="T4" fmla="*/ 603 w 805"/>
              <a:gd name="T5" fmla="*/ 154 h 729"/>
              <a:gd name="T6" fmla="*/ 499 w 805"/>
              <a:gd name="T7" fmla="*/ 123 h 729"/>
              <a:gd name="T8" fmla="*/ 409 w 805"/>
              <a:gd name="T9" fmla="*/ 145 h 729"/>
              <a:gd name="T10" fmla="*/ 138 w 805"/>
              <a:gd name="T11" fmla="*/ 0 h 729"/>
              <a:gd name="T12" fmla="*/ 0 w 805"/>
              <a:gd name="T13" fmla="*/ 31 h 729"/>
              <a:gd name="T14" fmla="*/ 698 w 805"/>
              <a:gd name="T15" fmla="*/ 729 h 729"/>
              <a:gd name="T16" fmla="*/ 805 w 805"/>
              <a:gd name="T17" fmla="*/ 522 h 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05" h="729">
                <a:moveTo>
                  <a:pt x="805" y="522"/>
                </a:moveTo>
                <a:cubicBezTo>
                  <a:pt x="805" y="434"/>
                  <a:pt x="757" y="353"/>
                  <a:pt x="687" y="306"/>
                </a:cubicBezTo>
                <a:cubicBezTo>
                  <a:pt x="686" y="242"/>
                  <a:pt x="653" y="187"/>
                  <a:pt x="603" y="154"/>
                </a:cubicBezTo>
                <a:cubicBezTo>
                  <a:pt x="573" y="135"/>
                  <a:pt x="537" y="123"/>
                  <a:pt x="499" y="123"/>
                </a:cubicBezTo>
                <a:cubicBezTo>
                  <a:pt x="466" y="123"/>
                  <a:pt x="435" y="132"/>
                  <a:pt x="409" y="145"/>
                </a:cubicBezTo>
                <a:cubicBezTo>
                  <a:pt x="351" y="59"/>
                  <a:pt x="252" y="0"/>
                  <a:pt x="138" y="0"/>
                </a:cubicBezTo>
                <a:cubicBezTo>
                  <a:pt x="88" y="0"/>
                  <a:pt x="43" y="12"/>
                  <a:pt x="0" y="31"/>
                </a:cubicBezTo>
                <a:cubicBezTo>
                  <a:pt x="698" y="729"/>
                  <a:pt x="698" y="729"/>
                  <a:pt x="698" y="729"/>
                </a:cubicBezTo>
                <a:cubicBezTo>
                  <a:pt x="763" y="683"/>
                  <a:pt x="805" y="608"/>
                  <a:pt x="805" y="522"/>
                </a:cubicBezTo>
                <a:close/>
              </a:path>
            </a:pathLst>
          </a:custGeom>
          <a:solidFill>
            <a:srgbClr val="3FBD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7222" tIns="33611" rIns="67222" bIns="33611" numCol="1" anchor="t" anchorCtr="0" compatLnSpc="1">
            <a:prstTxWarp prst="textNoShape">
              <a:avLst/>
            </a:prstTxWarp>
          </a:bodyPr>
          <a:lstStyle/>
          <a:p>
            <a:pPr defTabSz="685714">
              <a:defRPr/>
            </a:pPr>
            <a:endParaRPr lang="en-US" sz="1324">
              <a:solidFill>
                <a:srgbClr val="505050"/>
              </a:solidFill>
              <a:latin typeface="Segoe UI"/>
            </a:endParaRPr>
          </a:p>
        </p:txBody>
      </p:sp>
      <p:sp>
        <p:nvSpPr>
          <p:cNvPr id="9" name="Freeform 9"/>
          <p:cNvSpPr>
            <a:spLocks/>
          </p:cNvSpPr>
          <p:nvPr/>
        </p:nvSpPr>
        <p:spPr bwMode="auto">
          <a:xfrm>
            <a:off x="3778404" y="1457214"/>
            <a:ext cx="1483326" cy="1030508"/>
          </a:xfrm>
          <a:custGeom>
            <a:avLst/>
            <a:gdLst>
              <a:gd name="T0" fmla="*/ 376 w 1074"/>
              <a:gd name="T1" fmla="*/ 0 h 746"/>
              <a:gd name="T2" fmla="*/ 190 w 1074"/>
              <a:gd name="T3" fmla="*/ 295 h 746"/>
              <a:gd name="T4" fmla="*/ 190 w 1074"/>
              <a:gd name="T5" fmla="*/ 309 h 746"/>
              <a:gd name="T6" fmla="*/ 0 w 1074"/>
              <a:gd name="T7" fmla="*/ 527 h 746"/>
              <a:gd name="T8" fmla="*/ 219 w 1074"/>
              <a:gd name="T9" fmla="*/ 746 h 746"/>
              <a:gd name="T10" fmla="*/ 304 w 1074"/>
              <a:gd name="T11" fmla="*/ 746 h 746"/>
              <a:gd name="T12" fmla="*/ 342 w 1074"/>
              <a:gd name="T13" fmla="*/ 746 h 746"/>
              <a:gd name="T14" fmla="*/ 356 w 1074"/>
              <a:gd name="T15" fmla="*/ 746 h 746"/>
              <a:gd name="T16" fmla="*/ 366 w 1074"/>
              <a:gd name="T17" fmla="*/ 746 h 746"/>
              <a:gd name="T18" fmla="*/ 898 w 1074"/>
              <a:gd name="T19" fmla="*/ 746 h 746"/>
              <a:gd name="T20" fmla="*/ 924 w 1074"/>
              <a:gd name="T21" fmla="*/ 746 h 746"/>
              <a:gd name="T22" fmla="*/ 952 w 1074"/>
              <a:gd name="T23" fmla="*/ 746 h 746"/>
              <a:gd name="T24" fmla="*/ 1074 w 1074"/>
              <a:gd name="T25" fmla="*/ 698 h 746"/>
              <a:gd name="T26" fmla="*/ 376 w 1074"/>
              <a:gd name="T27" fmla="*/ 0 h 746"/>
              <a:gd name="T28" fmla="*/ 376 w 1074"/>
              <a:gd name="T29" fmla="*/ 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074" h="746">
                <a:moveTo>
                  <a:pt x="376" y="0"/>
                </a:moveTo>
                <a:cubicBezTo>
                  <a:pt x="266" y="52"/>
                  <a:pt x="190" y="164"/>
                  <a:pt x="190" y="295"/>
                </a:cubicBezTo>
                <a:cubicBezTo>
                  <a:pt x="190" y="299"/>
                  <a:pt x="190" y="306"/>
                  <a:pt x="190" y="309"/>
                </a:cubicBezTo>
                <a:cubicBezTo>
                  <a:pt x="83" y="325"/>
                  <a:pt x="0" y="416"/>
                  <a:pt x="0" y="527"/>
                </a:cubicBezTo>
                <a:cubicBezTo>
                  <a:pt x="0" y="646"/>
                  <a:pt x="97" y="743"/>
                  <a:pt x="219" y="746"/>
                </a:cubicBezTo>
                <a:cubicBezTo>
                  <a:pt x="219" y="746"/>
                  <a:pt x="219" y="746"/>
                  <a:pt x="304" y="746"/>
                </a:cubicBezTo>
                <a:cubicBezTo>
                  <a:pt x="316" y="746"/>
                  <a:pt x="337" y="746"/>
                  <a:pt x="342" y="746"/>
                </a:cubicBezTo>
                <a:cubicBezTo>
                  <a:pt x="342" y="746"/>
                  <a:pt x="342" y="746"/>
                  <a:pt x="356" y="746"/>
                </a:cubicBezTo>
                <a:cubicBezTo>
                  <a:pt x="359" y="746"/>
                  <a:pt x="363" y="746"/>
                  <a:pt x="366" y="746"/>
                </a:cubicBezTo>
                <a:cubicBezTo>
                  <a:pt x="499" y="746"/>
                  <a:pt x="779" y="746"/>
                  <a:pt x="898" y="746"/>
                </a:cubicBezTo>
                <a:cubicBezTo>
                  <a:pt x="907" y="746"/>
                  <a:pt x="915" y="746"/>
                  <a:pt x="924" y="746"/>
                </a:cubicBezTo>
                <a:cubicBezTo>
                  <a:pt x="933" y="746"/>
                  <a:pt x="943" y="746"/>
                  <a:pt x="952" y="746"/>
                </a:cubicBezTo>
                <a:cubicBezTo>
                  <a:pt x="998" y="741"/>
                  <a:pt x="1038" y="722"/>
                  <a:pt x="1074" y="698"/>
                </a:cubicBezTo>
                <a:cubicBezTo>
                  <a:pt x="376" y="0"/>
                  <a:pt x="376" y="0"/>
                  <a:pt x="376" y="0"/>
                </a:cubicBezTo>
                <a:cubicBezTo>
                  <a:pt x="376" y="0"/>
                  <a:pt x="376" y="0"/>
                  <a:pt x="376" y="0"/>
                </a:cubicBezTo>
                <a:close/>
              </a:path>
            </a:pathLst>
          </a:custGeom>
          <a:solidFill>
            <a:srgbClr val="2BAE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7222" tIns="33611" rIns="67222" bIns="33611" numCol="1" anchor="t" anchorCtr="0" compatLnSpc="1">
            <a:prstTxWarp prst="textNoShape">
              <a:avLst/>
            </a:prstTxWarp>
          </a:bodyPr>
          <a:lstStyle/>
          <a:p>
            <a:pPr defTabSz="685714">
              <a:defRPr/>
            </a:pPr>
            <a:endParaRPr lang="en-US" sz="1324">
              <a:solidFill>
                <a:srgbClr val="505050"/>
              </a:solidFill>
              <a:latin typeface="Segoe UI"/>
            </a:endParaRPr>
          </a:p>
        </p:txBody>
      </p:sp>
      <p:sp>
        <p:nvSpPr>
          <p:cNvPr id="246" name="Oval 245"/>
          <p:cNvSpPr/>
          <p:nvPr/>
        </p:nvSpPr>
        <p:spPr bwMode="auto">
          <a:xfrm>
            <a:off x="4879540" y="1302114"/>
            <a:ext cx="539886" cy="539884"/>
          </a:xfrm>
          <a:prstGeom prst="ellipse">
            <a:avLst/>
          </a:prstGeom>
          <a:solidFill>
            <a:srgbClr val="0072C6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>
            <a:outerShdw dist="38100" dir="2700000" algn="tl" rotWithShape="0">
              <a:prstClr val="black">
                <a:alpha val="20000"/>
              </a:prstClr>
            </a:outerShdw>
          </a:effectLst>
        </p:spPr>
        <p:txBody>
          <a:bodyPr lIns="0" tIns="34280" rIns="0" bIns="34280" anchor="ctr"/>
          <a:lstStyle/>
          <a:p>
            <a:pPr algn="ctr" defTabSz="6853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71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</a:endParaRPr>
          </a:p>
        </p:txBody>
      </p:sp>
      <p:sp>
        <p:nvSpPr>
          <p:cNvPr id="244" name="Freeform 243"/>
          <p:cNvSpPr>
            <a:spLocks noEditPoints="1"/>
          </p:cNvSpPr>
          <p:nvPr/>
        </p:nvSpPr>
        <p:spPr bwMode="black">
          <a:xfrm>
            <a:off x="5041923" y="1422861"/>
            <a:ext cx="215121" cy="298394"/>
          </a:xfrm>
          <a:custGeom>
            <a:avLst/>
            <a:gdLst>
              <a:gd name="T0" fmla="*/ 221 w 288"/>
              <a:gd name="T1" fmla="*/ 373 h 399"/>
              <a:gd name="T2" fmla="*/ 194 w 288"/>
              <a:gd name="T3" fmla="*/ 350 h 399"/>
              <a:gd name="T4" fmla="*/ 137 w 288"/>
              <a:gd name="T5" fmla="*/ 150 h 399"/>
              <a:gd name="T6" fmla="*/ 165 w 288"/>
              <a:gd name="T7" fmla="*/ 398 h 399"/>
              <a:gd name="T8" fmla="*/ 94 w 288"/>
              <a:gd name="T9" fmla="*/ 325 h 399"/>
              <a:gd name="T10" fmla="*/ 192 w 288"/>
              <a:gd name="T11" fmla="*/ 269 h 399"/>
              <a:gd name="T12" fmla="*/ 223 w 288"/>
              <a:gd name="T13" fmla="*/ 371 h 399"/>
              <a:gd name="T14" fmla="*/ 135 w 288"/>
              <a:gd name="T15" fmla="*/ 170 h 399"/>
              <a:gd name="T16" fmla="*/ 179 w 288"/>
              <a:gd name="T17" fmla="*/ 395 h 399"/>
              <a:gd name="T18" fmla="*/ 135 w 288"/>
              <a:gd name="T19" fmla="*/ 324 h 399"/>
              <a:gd name="T20" fmla="*/ 154 w 288"/>
              <a:gd name="T21" fmla="*/ 308 h 399"/>
              <a:gd name="T22" fmla="*/ 208 w 288"/>
              <a:gd name="T23" fmla="*/ 382 h 399"/>
              <a:gd name="T24" fmla="*/ 85 w 288"/>
              <a:gd name="T25" fmla="*/ 380 h 399"/>
              <a:gd name="T26" fmla="*/ 143 w 288"/>
              <a:gd name="T27" fmla="*/ 82 h 399"/>
              <a:gd name="T28" fmla="*/ 228 w 288"/>
              <a:gd name="T29" fmla="*/ 288 h 399"/>
              <a:gd name="T30" fmla="*/ 253 w 288"/>
              <a:gd name="T31" fmla="*/ 340 h 399"/>
              <a:gd name="T32" fmla="*/ 247 w 288"/>
              <a:gd name="T33" fmla="*/ 233 h 399"/>
              <a:gd name="T34" fmla="*/ 20 w 288"/>
              <a:gd name="T35" fmla="*/ 263 h 399"/>
              <a:gd name="T36" fmla="*/ 85 w 288"/>
              <a:gd name="T37" fmla="*/ 380 h 399"/>
              <a:gd name="T38" fmla="*/ 219 w 288"/>
              <a:gd name="T39" fmla="*/ 242 h 399"/>
              <a:gd name="T40" fmla="*/ 56 w 288"/>
              <a:gd name="T41" fmla="*/ 305 h 399"/>
              <a:gd name="T42" fmla="*/ 129 w 288"/>
              <a:gd name="T43" fmla="*/ 397 h 399"/>
              <a:gd name="T44" fmla="*/ 137 w 288"/>
              <a:gd name="T45" fmla="*/ 115 h 399"/>
              <a:gd name="T46" fmla="*/ 210 w 288"/>
              <a:gd name="T47" fmla="*/ 334 h 399"/>
              <a:gd name="T48" fmla="*/ 239 w 288"/>
              <a:gd name="T49" fmla="*/ 357 h 399"/>
              <a:gd name="T50" fmla="*/ 0 w 288"/>
              <a:gd name="T51" fmla="*/ 202 h 399"/>
              <a:gd name="T52" fmla="*/ 144 w 288"/>
              <a:gd name="T53" fmla="*/ 51 h 399"/>
              <a:gd name="T54" fmla="*/ 252 w 288"/>
              <a:gd name="T55" fmla="*/ 298 h 399"/>
              <a:gd name="T56" fmla="*/ 266 w 288"/>
              <a:gd name="T57" fmla="*/ 320 h 399"/>
              <a:gd name="T58" fmla="*/ 277 w 288"/>
              <a:gd name="T59" fmla="*/ 221 h 399"/>
              <a:gd name="T60" fmla="*/ 3 w 288"/>
              <a:gd name="T61" fmla="*/ 162 h 399"/>
              <a:gd name="T62" fmla="*/ 0 w 288"/>
              <a:gd name="T63" fmla="*/ 202 h 399"/>
              <a:gd name="T64" fmla="*/ 145 w 288"/>
              <a:gd name="T65" fmla="*/ 0 h 399"/>
              <a:gd name="T66" fmla="*/ 144 w 288"/>
              <a:gd name="T67" fmla="*/ 18 h 399"/>
              <a:gd name="T68" fmla="*/ 142 w 288"/>
              <a:gd name="T69" fmla="*/ 308 h 399"/>
              <a:gd name="T70" fmla="*/ 137 w 288"/>
              <a:gd name="T71" fmla="*/ 201 h 399"/>
              <a:gd name="T72" fmla="*/ 130 w 288"/>
              <a:gd name="T73" fmla="*/ 208 h 399"/>
              <a:gd name="T74" fmla="*/ 142 w 288"/>
              <a:gd name="T75" fmla="*/ 308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88" h="399">
                <a:moveTo>
                  <a:pt x="223" y="371"/>
                </a:moveTo>
                <a:cubicBezTo>
                  <a:pt x="221" y="373"/>
                  <a:pt x="221" y="373"/>
                  <a:pt x="221" y="373"/>
                </a:cubicBezTo>
                <a:cubicBezTo>
                  <a:pt x="220" y="374"/>
                  <a:pt x="218" y="375"/>
                  <a:pt x="217" y="376"/>
                </a:cubicBezTo>
                <a:cubicBezTo>
                  <a:pt x="215" y="374"/>
                  <a:pt x="205" y="366"/>
                  <a:pt x="194" y="350"/>
                </a:cubicBezTo>
                <a:cubicBezTo>
                  <a:pt x="181" y="332"/>
                  <a:pt x="177" y="299"/>
                  <a:pt x="180" y="268"/>
                </a:cubicBezTo>
                <a:cubicBezTo>
                  <a:pt x="186" y="212"/>
                  <a:pt x="180" y="148"/>
                  <a:pt x="137" y="150"/>
                </a:cubicBezTo>
                <a:cubicBezTo>
                  <a:pt x="90" y="152"/>
                  <a:pt x="69" y="245"/>
                  <a:pt x="106" y="319"/>
                </a:cubicBezTo>
                <a:cubicBezTo>
                  <a:pt x="125" y="357"/>
                  <a:pt x="150" y="384"/>
                  <a:pt x="165" y="398"/>
                </a:cubicBezTo>
                <a:cubicBezTo>
                  <a:pt x="161" y="398"/>
                  <a:pt x="157" y="399"/>
                  <a:pt x="153" y="399"/>
                </a:cubicBezTo>
                <a:cubicBezTo>
                  <a:pt x="137" y="384"/>
                  <a:pt x="115" y="364"/>
                  <a:pt x="94" y="325"/>
                </a:cubicBezTo>
                <a:cubicBezTo>
                  <a:pt x="46" y="236"/>
                  <a:pt x="82" y="134"/>
                  <a:pt x="137" y="134"/>
                </a:cubicBezTo>
                <a:cubicBezTo>
                  <a:pt x="195" y="134"/>
                  <a:pt x="201" y="201"/>
                  <a:pt x="192" y="269"/>
                </a:cubicBezTo>
                <a:cubicBezTo>
                  <a:pt x="188" y="301"/>
                  <a:pt x="191" y="329"/>
                  <a:pt x="202" y="346"/>
                </a:cubicBezTo>
                <a:cubicBezTo>
                  <a:pt x="213" y="363"/>
                  <a:pt x="224" y="370"/>
                  <a:pt x="223" y="371"/>
                </a:cubicBezTo>
                <a:close/>
                <a:moveTo>
                  <a:pt x="166" y="306"/>
                </a:moveTo>
                <a:cubicBezTo>
                  <a:pt x="163" y="275"/>
                  <a:pt x="185" y="172"/>
                  <a:pt x="135" y="170"/>
                </a:cubicBezTo>
                <a:cubicBezTo>
                  <a:pt x="104" y="169"/>
                  <a:pt x="77" y="248"/>
                  <a:pt x="125" y="329"/>
                </a:cubicBezTo>
                <a:cubicBezTo>
                  <a:pt x="143" y="361"/>
                  <a:pt x="166" y="383"/>
                  <a:pt x="179" y="395"/>
                </a:cubicBezTo>
                <a:cubicBezTo>
                  <a:pt x="182" y="394"/>
                  <a:pt x="185" y="393"/>
                  <a:pt x="188" y="392"/>
                </a:cubicBezTo>
                <a:cubicBezTo>
                  <a:pt x="177" y="381"/>
                  <a:pt x="153" y="358"/>
                  <a:pt x="135" y="324"/>
                </a:cubicBezTo>
                <a:cubicBezTo>
                  <a:pt x="101" y="266"/>
                  <a:pt x="110" y="186"/>
                  <a:pt x="135" y="186"/>
                </a:cubicBezTo>
                <a:cubicBezTo>
                  <a:pt x="168" y="186"/>
                  <a:pt x="149" y="268"/>
                  <a:pt x="154" y="308"/>
                </a:cubicBezTo>
                <a:cubicBezTo>
                  <a:pt x="160" y="352"/>
                  <a:pt x="187" y="377"/>
                  <a:pt x="200" y="386"/>
                </a:cubicBezTo>
                <a:cubicBezTo>
                  <a:pt x="203" y="385"/>
                  <a:pt x="205" y="384"/>
                  <a:pt x="208" y="382"/>
                </a:cubicBezTo>
                <a:cubicBezTo>
                  <a:pt x="199" y="375"/>
                  <a:pt x="170" y="350"/>
                  <a:pt x="166" y="306"/>
                </a:cubicBezTo>
                <a:close/>
                <a:moveTo>
                  <a:pt x="85" y="380"/>
                </a:moveTo>
                <a:cubicBezTo>
                  <a:pt x="65" y="357"/>
                  <a:pt x="36" y="313"/>
                  <a:pt x="31" y="261"/>
                </a:cubicBezTo>
                <a:cubicBezTo>
                  <a:pt x="25" y="164"/>
                  <a:pt x="66" y="82"/>
                  <a:pt x="143" y="82"/>
                </a:cubicBezTo>
                <a:cubicBezTo>
                  <a:pt x="213" y="82"/>
                  <a:pt x="241" y="157"/>
                  <a:pt x="235" y="231"/>
                </a:cubicBezTo>
                <a:cubicBezTo>
                  <a:pt x="234" y="251"/>
                  <a:pt x="228" y="269"/>
                  <a:pt x="228" y="288"/>
                </a:cubicBezTo>
                <a:cubicBezTo>
                  <a:pt x="227" y="320"/>
                  <a:pt x="236" y="334"/>
                  <a:pt x="248" y="347"/>
                </a:cubicBezTo>
                <a:cubicBezTo>
                  <a:pt x="250" y="345"/>
                  <a:pt x="251" y="343"/>
                  <a:pt x="253" y="340"/>
                </a:cubicBezTo>
                <a:cubicBezTo>
                  <a:pt x="246" y="330"/>
                  <a:pt x="237" y="313"/>
                  <a:pt x="238" y="289"/>
                </a:cubicBezTo>
                <a:cubicBezTo>
                  <a:pt x="239" y="273"/>
                  <a:pt x="243" y="254"/>
                  <a:pt x="247" y="233"/>
                </a:cubicBezTo>
                <a:cubicBezTo>
                  <a:pt x="257" y="169"/>
                  <a:pt x="233" y="66"/>
                  <a:pt x="143" y="65"/>
                </a:cubicBezTo>
                <a:cubicBezTo>
                  <a:pt x="77" y="64"/>
                  <a:pt x="7" y="129"/>
                  <a:pt x="20" y="263"/>
                </a:cubicBezTo>
                <a:cubicBezTo>
                  <a:pt x="24" y="299"/>
                  <a:pt x="39" y="330"/>
                  <a:pt x="54" y="354"/>
                </a:cubicBezTo>
                <a:cubicBezTo>
                  <a:pt x="64" y="365"/>
                  <a:pt x="74" y="373"/>
                  <a:pt x="85" y="380"/>
                </a:cubicBezTo>
                <a:close/>
                <a:moveTo>
                  <a:pt x="219" y="331"/>
                </a:moveTo>
                <a:cubicBezTo>
                  <a:pt x="211" y="309"/>
                  <a:pt x="212" y="277"/>
                  <a:pt x="219" y="242"/>
                </a:cubicBezTo>
                <a:cubicBezTo>
                  <a:pt x="228" y="183"/>
                  <a:pt x="216" y="99"/>
                  <a:pt x="137" y="99"/>
                </a:cubicBezTo>
                <a:cubicBezTo>
                  <a:pt x="73" y="99"/>
                  <a:pt x="16" y="198"/>
                  <a:pt x="56" y="305"/>
                </a:cubicBezTo>
                <a:cubicBezTo>
                  <a:pt x="72" y="346"/>
                  <a:pt x="96" y="376"/>
                  <a:pt x="113" y="393"/>
                </a:cubicBezTo>
                <a:cubicBezTo>
                  <a:pt x="118" y="395"/>
                  <a:pt x="123" y="396"/>
                  <a:pt x="129" y="397"/>
                </a:cubicBezTo>
                <a:cubicBezTo>
                  <a:pt x="113" y="382"/>
                  <a:pt x="84" y="348"/>
                  <a:pt x="67" y="300"/>
                </a:cubicBezTo>
                <a:cubicBezTo>
                  <a:pt x="37" y="213"/>
                  <a:pt x="79" y="116"/>
                  <a:pt x="137" y="115"/>
                </a:cubicBezTo>
                <a:cubicBezTo>
                  <a:pt x="189" y="114"/>
                  <a:pt x="216" y="168"/>
                  <a:pt x="208" y="239"/>
                </a:cubicBezTo>
                <a:cubicBezTo>
                  <a:pt x="201" y="274"/>
                  <a:pt x="200" y="310"/>
                  <a:pt x="210" y="334"/>
                </a:cubicBezTo>
                <a:cubicBezTo>
                  <a:pt x="217" y="351"/>
                  <a:pt x="228" y="359"/>
                  <a:pt x="233" y="363"/>
                </a:cubicBezTo>
                <a:cubicBezTo>
                  <a:pt x="235" y="361"/>
                  <a:pt x="237" y="359"/>
                  <a:pt x="239" y="357"/>
                </a:cubicBezTo>
                <a:cubicBezTo>
                  <a:pt x="235" y="354"/>
                  <a:pt x="225" y="347"/>
                  <a:pt x="219" y="331"/>
                </a:cubicBezTo>
                <a:close/>
                <a:moveTo>
                  <a:pt x="0" y="202"/>
                </a:moveTo>
                <a:cubicBezTo>
                  <a:pt x="0" y="217"/>
                  <a:pt x="1" y="231"/>
                  <a:pt x="4" y="245"/>
                </a:cubicBezTo>
                <a:cubicBezTo>
                  <a:pt x="6" y="146"/>
                  <a:pt x="40" y="49"/>
                  <a:pt x="144" y="51"/>
                </a:cubicBezTo>
                <a:cubicBezTo>
                  <a:pt x="230" y="51"/>
                  <a:pt x="271" y="143"/>
                  <a:pt x="262" y="219"/>
                </a:cubicBezTo>
                <a:cubicBezTo>
                  <a:pt x="259" y="248"/>
                  <a:pt x="252" y="276"/>
                  <a:pt x="252" y="298"/>
                </a:cubicBezTo>
                <a:cubicBezTo>
                  <a:pt x="252" y="315"/>
                  <a:pt x="258" y="326"/>
                  <a:pt x="260" y="330"/>
                </a:cubicBezTo>
                <a:cubicBezTo>
                  <a:pt x="262" y="327"/>
                  <a:pt x="264" y="323"/>
                  <a:pt x="266" y="320"/>
                </a:cubicBezTo>
                <a:cubicBezTo>
                  <a:pt x="263" y="314"/>
                  <a:pt x="261" y="308"/>
                  <a:pt x="262" y="298"/>
                </a:cubicBezTo>
                <a:cubicBezTo>
                  <a:pt x="262" y="279"/>
                  <a:pt x="272" y="252"/>
                  <a:pt x="277" y="221"/>
                </a:cubicBezTo>
                <a:cubicBezTo>
                  <a:pt x="288" y="144"/>
                  <a:pt x="247" y="31"/>
                  <a:pt x="144" y="31"/>
                </a:cubicBezTo>
                <a:cubicBezTo>
                  <a:pt x="62" y="32"/>
                  <a:pt x="18" y="92"/>
                  <a:pt x="3" y="162"/>
                </a:cubicBezTo>
                <a:cubicBezTo>
                  <a:pt x="1" y="175"/>
                  <a:pt x="0" y="188"/>
                  <a:pt x="0" y="201"/>
                </a:cubicBezTo>
                <a:cubicBezTo>
                  <a:pt x="0" y="201"/>
                  <a:pt x="0" y="202"/>
                  <a:pt x="0" y="202"/>
                </a:cubicBezTo>
                <a:close/>
                <a:moveTo>
                  <a:pt x="262" y="75"/>
                </a:moveTo>
                <a:cubicBezTo>
                  <a:pt x="244" y="44"/>
                  <a:pt x="206" y="0"/>
                  <a:pt x="145" y="0"/>
                </a:cubicBezTo>
                <a:cubicBezTo>
                  <a:pt x="108" y="0"/>
                  <a:pt x="80" y="18"/>
                  <a:pt x="58" y="40"/>
                </a:cubicBezTo>
                <a:cubicBezTo>
                  <a:pt x="60" y="39"/>
                  <a:pt x="91" y="18"/>
                  <a:pt x="144" y="18"/>
                </a:cubicBezTo>
                <a:cubicBezTo>
                  <a:pt x="220" y="18"/>
                  <a:pt x="262" y="75"/>
                  <a:pt x="262" y="75"/>
                </a:cubicBezTo>
                <a:close/>
                <a:moveTo>
                  <a:pt x="142" y="308"/>
                </a:moveTo>
                <a:cubicBezTo>
                  <a:pt x="140" y="294"/>
                  <a:pt x="141" y="277"/>
                  <a:pt x="142" y="260"/>
                </a:cubicBezTo>
                <a:cubicBezTo>
                  <a:pt x="143" y="238"/>
                  <a:pt x="144" y="209"/>
                  <a:pt x="137" y="201"/>
                </a:cubicBezTo>
                <a:cubicBezTo>
                  <a:pt x="137" y="201"/>
                  <a:pt x="137" y="201"/>
                  <a:pt x="135" y="201"/>
                </a:cubicBezTo>
                <a:cubicBezTo>
                  <a:pt x="135" y="201"/>
                  <a:pt x="132" y="202"/>
                  <a:pt x="130" y="208"/>
                </a:cubicBezTo>
                <a:cubicBezTo>
                  <a:pt x="122" y="227"/>
                  <a:pt x="122" y="271"/>
                  <a:pt x="141" y="308"/>
                </a:cubicBezTo>
                <a:cubicBezTo>
                  <a:pt x="141" y="309"/>
                  <a:pt x="142" y="309"/>
                  <a:pt x="142" y="308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  <a:extLst/>
        </p:spPr>
        <p:txBody>
          <a:bodyPr/>
          <a:lstStyle/>
          <a:p>
            <a:pPr defTabSz="685542">
              <a:defRPr/>
            </a:pPr>
            <a:endParaRPr lang="en-US" sz="1350" kern="0" dirty="0">
              <a:solidFill>
                <a:srgbClr val="505050"/>
              </a:solidFill>
              <a:latin typeface="Segoe UI"/>
              <a:ea typeface="ＭＳ Ｐゴシック" charset="0"/>
            </a:endParaRPr>
          </a:p>
        </p:txBody>
      </p:sp>
      <p:pic>
        <p:nvPicPr>
          <p:cNvPr id="242" name="Picture 24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7606" y="1683706"/>
            <a:ext cx="638953" cy="638953"/>
          </a:xfrm>
          <a:prstGeom prst="rect">
            <a:avLst/>
          </a:prstGeom>
        </p:spPr>
      </p:pic>
      <p:grpSp>
        <p:nvGrpSpPr>
          <p:cNvPr id="221" name="Group 220"/>
          <p:cNvGrpSpPr/>
          <p:nvPr/>
        </p:nvGrpSpPr>
        <p:grpSpPr>
          <a:xfrm>
            <a:off x="6358743" y="88227"/>
            <a:ext cx="2882447" cy="2925656"/>
            <a:chOff x="8648677" y="119017"/>
            <a:chExt cx="3920884" cy="3979661"/>
          </a:xfrm>
        </p:grpSpPr>
        <p:grpSp>
          <p:nvGrpSpPr>
            <p:cNvPr id="224" name="Group 223"/>
            <p:cNvGrpSpPr/>
            <p:nvPr/>
          </p:nvGrpSpPr>
          <p:grpSpPr>
            <a:xfrm>
              <a:off x="9161419" y="119017"/>
              <a:ext cx="1711205" cy="1154244"/>
              <a:chOff x="8465174" y="3429100"/>
              <a:chExt cx="2006332" cy="1353312"/>
            </a:xfrm>
          </p:grpSpPr>
          <p:grpSp>
            <p:nvGrpSpPr>
              <p:cNvPr id="302" name="Group 301"/>
              <p:cNvGrpSpPr>
                <a:grpSpLocks noChangeAspect="1"/>
              </p:cNvGrpSpPr>
              <p:nvPr/>
            </p:nvGrpSpPr>
            <p:grpSpPr>
              <a:xfrm>
                <a:off x="8465174" y="3429100"/>
                <a:ext cx="2006332" cy="1353312"/>
                <a:chOff x="13422313" y="2505075"/>
                <a:chExt cx="1819275" cy="1227138"/>
              </a:xfrm>
            </p:grpSpPr>
            <p:grpSp>
              <p:nvGrpSpPr>
                <p:cNvPr id="304" name="Group 4"/>
                <p:cNvGrpSpPr>
                  <a:grpSpLocks noChangeAspect="1"/>
                </p:cNvGrpSpPr>
                <p:nvPr/>
              </p:nvGrpSpPr>
              <p:grpSpPr bwMode="auto">
                <a:xfrm>
                  <a:off x="13422313" y="2505075"/>
                  <a:ext cx="1819275" cy="1227138"/>
                  <a:chOff x="8455" y="1578"/>
                  <a:chExt cx="1146" cy="773"/>
                </a:xfrm>
              </p:grpSpPr>
              <p:sp>
                <p:nvSpPr>
                  <p:cNvPr id="307" name="AutoShape 3"/>
                  <p:cNvSpPr>
                    <a:spLocks noChangeAspect="1" noChangeArrowheads="1" noTextEdit="1"/>
                  </p:cNvSpPr>
                  <p:nvPr/>
                </p:nvSpPr>
                <p:spPr bwMode="auto">
                  <a:xfrm>
                    <a:off x="8455" y="1578"/>
                    <a:ext cx="1146" cy="7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7222" tIns="33611" rIns="67222" bIns="3361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714">
                      <a:defRPr/>
                    </a:pPr>
                    <a:endParaRPr lang="en-US" sz="1324">
                      <a:solidFill>
                        <a:srgbClr val="505050"/>
                      </a:solidFill>
                      <a:latin typeface="Segoe UI"/>
                    </a:endParaRPr>
                  </a:p>
                </p:txBody>
              </p:sp>
              <p:sp>
                <p:nvSpPr>
                  <p:cNvPr id="308" name="Freeform 5"/>
                  <p:cNvSpPr>
                    <a:spLocks/>
                  </p:cNvSpPr>
                  <p:nvPr/>
                </p:nvSpPr>
                <p:spPr bwMode="auto">
                  <a:xfrm>
                    <a:off x="8478" y="1603"/>
                    <a:ext cx="1098" cy="723"/>
                  </a:xfrm>
                  <a:custGeom>
                    <a:avLst/>
                    <a:gdLst>
                      <a:gd name="T0" fmla="*/ 1074 w 1181"/>
                      <a:gd name="T1" fmla="*/ 729 h 777"/>
                      <a:gd name="T2" fmla="*/ 1074 w 1181"/>
                      <a:gd name="T3" fmla="*/ 729 h 777"/>
                      <a:gd name="T4" fmla="*/ 1074 w 1181"/>
                      <a:gd name="T5" fmla="*/ 729 h 777"/>
                      <a:gd name="T6" fmla="*/ 952 w 1181"/>
                      <a:gd name="T7" fmla="*/ 777 h 777"/>
                      <a:gd name="T8" fmla="*/ 924 w 1181"/>
                      <a:gd name="T9" fmla="*/ 777 h 777"/>
                      <a:gd name="T10" fmla="*/ 898 w 1181"/>
                      <a:gd name="T11" fmla="*/ 777 h 777"/>
                      <a:gd name="T12" fmla="*/ 366 w 1181"/>
                      <a:gd name="T13" fmla="*/ 777 h 777"/>
                      <a:gd name="T14" fmla="*/ 356 w 1181"/>
                      <a:gd name="T15" fmla="*/ 777 h 777"/>
                      <a:gd name="T16" fmla="*/ 342 w 1181"/>
                      <a:gd name="T17" fmla="*/ 777 h 777"/>
                      <a:gd name="T18" fmla="*/ 304 w 1181"/>
                      <a:gd name="T19" fmla="*/ 777 h 777"/>
                      <a:gd name="T20" fmla="*/ 219 w 1181"/>
                      <a:gd name="T21" fmla="*/ 777 h 777"/>
                      <a:gd name="T22" fmla="*/ 0 w 1181"/>
                      <a:gd name="T23" fmla="*/ 558 h 777"/>
                      <a:gd name="T24" fmla="*/ 190 w 1181"/>
                      <a:gd name="T25" fmla="*/ 340 h 777"/>
                      <a:gd name="T26" fmla="*/ 190 w 1181"/>
                      <a:gd name="T27" fmla="*/ 326 h 777"/>
                      <a:gd name="T28" fmla="*/ 377 w 1181"/>
                      <a:gd name="T29" fmla="*/ 31 h 777"/>
                      <a:gd name="T30" fmla="*/ 377 w 1181"/>
                      <a:gd name="T31" fmla="*/ 31 h 777"/>
                      <a:gd name="T32" fmla="*/ 514 w 1181"/>
                      <a:gd name="T33" fmla="*/ 0 h 777"/>
                      <a:gd name="T34" fmla="*/ 785 w 1181"/>
                      <a:gd name="T35" fmla="*/ 145 h 777"/>
                      <a:gd name="T36" fmla="*/ 875 w 1181"/>
                      <a:gd name="T37" fmla="*/ 123 h 777"/>
                      <a:gd name="T38" fmla="*/ 979 w 1181"/>
                      <a:gd name="T39" fmla="*/ 154 h 777"/>
                      <a:gd name="T40" fmla="*/ 1064 w 1181"/>
                      <a:gd name="T41" fmla="*/ 306 h 777"/>
                      <a:gd name="T42" fmla="*/ 1181 w 1181"/>
                      <a:gd name="T43" fmla="*/ 522 h 777"/>
                      <a:gd name="T44" fmla="*/ 1074 w 1181"/>
                      <a:gd name="T45" fmla="*/ 729 h 7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1181" h="777">
                        <a:moveTo>
                          <a:pt x="1074" y="729"/>
                        </a:moveTo>
                        <a:cubicBezTo>
                          <a:pt x="1074" y="729"/>
                          <a:pt x="1074" y="729"/>
                          <a:pt x="1074" y="729"/>
                        </a:cubicBezTo>
                        <a:cubicBezTo>
                          <a:pt x="1074" y="729"/>
                          <a:pt x="1074" y="729"/>
                          <a:pt x="1074" y="729"/>
                        </a:cubicBezTo>
                        <a:cubicBezTo>
                          <a:pt x="1038" y="753"/>
                          <a:pt x="998" y="772"/>
                          <a:pt x="952" y="777"/>
                        </a:cubicBezTo>
                        <a:cubicBezTo>
                          <a:pt x="943" y="777"/>
                          <a:pt x="933" y="777"/>
                          <a:pt x="924" y="777"/>
                        </a:cubicBezTo>
                        <a:cubicBezTo>
                          <a:pt x="916" y="777"/>
                          <a:pt x="907" y="777"/>
                          <a:pt x="898" y="777"/>
                        </a:cubicBezTo>
                        <a:cubicBezTo>
                          <a:pt x="779" y="777"/>
                          <a:pt x="499" y="777"/>
                          <a:pt x="366" y="777"/>
                        </a:cubicBezTo>
                        <a:cubicBezTo>
                          <a:pt x="363" y="777"/>
                          <a:pt x="359" y="777"/>
                          <a:pt x="356" y="777"/>
                        </a:cubicBezTo>
                        <a:cubicBezTo>
                          <a:pt x="342" y="777"/>
                          <a:pt x="342" y="777"/>
                          <a:pt x="342" y="777"/>
                        </a:cubicBezTo>
                        <a:cubicBezTo>
                          <a:pt x="337" y="777"/>
                          <a:pt x="316" y="777"/>
                          <a:pt x="304" y="777"/>
                        </a:cubicBezTo>
                        <a:cubicBezTo>
                          <a:pt x="219" y="777"/>
                          <a:pt x="219" y="777"/>
                          <a:pt x="219" y="777"/>
                        </a:cubicBezTo>
                        <a:cubicBezTo>
                          <a:pt x="97" y="774"/>
                          <a:pt x="0" y="677"/>
                          <a:pt x="0" y="558"/>
                        </a:cubicBezTo>
                        <a:cubicBezTo>
                          <a:pt x="0" y="447"/>
                          <a:pt x="83" y="356"/>
                          <a:pt x="190" y="340"/>
                        </a:cubicBezTo>
                        <a:cubicBezTo>
                          <a:pt x="190" y="337"/>
                          <a:pt x="190" y="330"/>
                          <a:pt x="190" y="326"/>
                        </a:cubicBezTo>
                        <a:cubicBezTo>
                          <a:pt x="190" y="195"/>
                          <a:pt x="266" y="83"/>
                          <a:pt x="377" y="31"/>
                        </a:cubicBezTo>
                        <a:cubicBezTo>
                          <a:pt x="377" y="31"/>
                          <a:pt x="377" y="31"/>
                          <a:pt x="377" y="31"/>
                        </a:cubicBezTo>
                        <a:cubicBezTo>
                          <a:pt x="420" y="12"/>
                          <a:pt x="464" y="0"/>
                          <a:pt x="514" y="0"/>
                        </a:cubicBezTo>
                        <a:cubicBezTo>
                          <a:pt x="628" y="0"/>
                          <a:pt x="727" y="59"/>
                          <a:pt x="785" y="145"/>
                        </a:cubicBezTo>
                        <a:cubicBezTo>
                          <a:pt x="811" y="132"/>
                          <a:pt x="842" y="123"/>
                          <a:pt x="875" y="123"/>
                        </a:cubicBezTo>
                        <a:cubicBezTo>
                          <a:pt x="913" y="123"/>
                          <a:pt x="950" y="135"/>
                          <a:pt x="979" y="154"/>
                        </a:cubicBezTo>
                        <a:cubicBezTo>
                          <a:pt x="1029" y="187"/>
                          <a:pt x="1062" y="242"/>
                          <a:pt x="1064" y="306"/>
                        </a:cubicBezTo>
                        <a:cubicBezTo>
                          <a:pt x="1133" y="353"/>
                          <a:pt x="1181" y="434"/>
                          <a:pt x="1181" y="522"/>
                        </a:cubicBezTo>
                        <a:cubicBezTo>
                          <a:pt x="1181" y="608"/>
                          <a:pt x="1140" y="683"/>
                          <a:pt x="1074" y="729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50000"/>
                    </a:schemeClr>
                  </a:solidFill>
                  <a:ln w="762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67222" tIns="33611" rIns="67222" bIns="3361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714">
                      <a:defRPr/>
                    </a:pPr>
                    <a:endParaRPr lang="en-US" sz="1324">
                      <a:solidFill>
                        <a:srgbClr val="505050"/>
                      </a:solidFill>
                      <a:latin typeface="Segoe UI"/>
                    </a:endParaRPr>
                  </a:p>
                </p:txBody>
              </p:sp>
            </p:grpSp>
            <p:sp>
              <p:nvSpPr>
                <p:cNvPr id="305" name="Freeform 8"/>
                <p:cNvSpPr>
                  <a:spLocks/>
                </p:cNvSpPr>
                <p:nvPr/>
              </p:nvSpPr>
              <p:spPr bwMode="auto">
                <a:xfrm>
                  <a:off x="14013011" y="2558275"/>
                  <a:ext cx="1187450" cy="1076325"/>
                </a:xfrm>
                <a:custGeom>
                  <a:avLst/>
                  <a:gdLst>
                    <a:gd name="T0" fmla="*/ 805 w 805"/>
                    <a:gd name="T1" fmla="*/ 522 h 729"/>
                    <a:gd name="T2" fmla="*/ 688 w 805"/>
                    <a:gd name="T3" fmla="*/ 306 h 729"/>
                    <a:gd name="T4" fmla="*/ 603 w 805"/>
                    <a:gd name="T5" fmla="*/ 154 h 729"/>
                    <a:gd name="T6" fmla="*/ 499 w 805"/>
                    <a:gd name="T7" fmla="*/ 123 h 729"/>
                    <a:gd name="T8" fmla="*/ 409 w 805"/>
                    <a:gd name="T9" fmla="*/ 145 h 729"/>
                    <a:gd name="T10" fmla="*/ 138 w 805"/>
                    <a:gd name="T11" fmla="*/ 0 h 729"/>
                    <a:gd name="T12" fmla="*/ 0 w 805"/>
                    <a:gd name="T13" fmla="*/ 31 h 729"/>
                    <a:gd name="T14" fmla="*/ 698 w 805"/>
                    <a:gd name="T15" fmla="*/ 729 h 729"/>
                    <a:gd name="T16" fmla="*/ 805 w 805"/>
                    <a:gd name="T17" fmla="*/ 522 h 7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05" h="729">
                      <a:moveTo>
                        <a:pt x="805" y="522"/>
                      </a:moveTo>
                      <a:cubicBezTo>
                        <a:pt x="805" y="434"/>
                        <a:pt x="757" y="353"/>
                        <a:pt x="688" y="306"/>
                      </a:cubicBezTo>
                      <a:cubicBezTo>
                        <a:pt x="686" y="242"/>
                        <a:pt x="653" y="187"/>
                        <a:pt x="603" y="154"/>
                      </a:cubicBezTo>
                      <a:cubicBezTo>
                        <a:pt x="574" y="135"/>
                        <a:pt x="537" y="123"/>
                        <a:pt x="499" y="123"/>
                      </a:cubicBezTo>
                      <a:cubicBezTo>
                        <a:pt x="466" y="123"/>
                        <a:pt x="435" y="132"/>
                        <a:pt x="409" y="145"/>
                      </a:cubicBezTo>
                      <a:cubicBezTo>
                        <a:pt x="351" y="59"/>
                        <a:pt x="252" y="0"/>
                        <a:pt x="138" y="0"/>
                      </a:cubicBezTo>
                      <a:cubicBezTo>
                        <a:pt x="88" y="0"/>
                        <a:pt x="43" y="12"/>
                        <a:pt x="0" y="31"/>
                      </a:cubicBezTo>
                      <a:cubicBezTo>
                        <a:pt x="698" y="729"/>
                        <a:pt x="698" y="729"/>
                        <a:pt x="698" y="729"/>
                      </a:cubicBezTo>
                      <a:cubicBezTo>
                        <a:pt x="764" y="683"/>
                        <a:pt x="805" y="608"/>
                        <a:pt x="805" y="522"/>
                      </a:cubicBez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7222" tIns="33611" rIns="67222" bIns="3361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</a:endParaRPr>
                </a:p>
              </p:txBody>
            </p:sp>
            <p:sp>
              <p:nvSpPr>
                <p:cNvPr id="306" name="Freeform 9"/>
                <p:cNvSpPr>
                  <a:spLocks/>
                </p:cNvSpPr>
                <p:nvPr/>
              </p:nvSpPr>
              <p:spPr bwMode="auto">
                <a:xfrm>
                  <a:off x="13458826" y="2601433"/>
                  <a:ext cx="1585913" cy="1101725"/>
                </a:xfrm>
                <a:custGeom>
                  <a:avLst/>
                  <a:gdLst>
                    <a:gd name="T0" fmla="*/ 377 w 1074"/>
                    <a:gd name="T1" fmla="*/ 0 h 746"/>
                    <a:gd name="T2" fmla="*/ 190 w 1074"/>
                    <a:gd name="T3" fmla="*/ 295 h 746"/>
                    <a:gd name="T4" fmla="*/ 190 w 1074"/>
                    <a:gd name="T5" fmla="*/ 309 h 746"/>
                    <a:gd name="T6" fmla="*/ 0 w 1074"/>
                    <a:gd name="T7" fmla="*/ 527 h 746"/>
                    <a:gd name="T8" fmla="*/ 219 w 1074"/>
                    <a:gd name="T9" fmla="*/ 746 h 746"/>
                    <a:gd name="T10" fmla="*/ 304 w 1074"/>
                    <a:gd name="T11" fmla="*/ 746 h 746"/>
                    <a:gd name="T12" fmla="*/ 342 w 1074"/>
                    <a:gd name="T13" fmla="*/ 746 h 746"/>
                    <a:gd name="T14" fmla="*/ 356 w 1074"/>
                    <a:gd name="T15" fmla="*/ 746 h 746"/>
                    <a:gd name="T16" fmla="*/ 366 w 1074"/>
                    <a:gd name="T17" fmla="*/ 746 h 746"/>
                    <a:gd name="T18" fmla="*/ 898 w 1074"/>
                    <a:gd name="T19" fmla="*/ 746 h 746"/>
                    <a:gd name="T20" fmla="*/ 924 w 1074"/>
                    <a:gd name="T21" fmla="*/ 746 h 746"/>
                    <a:gd name="T22" fmla="*/ 952 w 1074"/>
                    <a:gd name="T23" fmla="*/ 746 h 746"/>
                    <a:gd name="T24" fmla="*/ 1074 w 1074"/>
                    <a:gd name="T25" fmla="*/ 698 h 746"/>
                    <a:gd name="T26" fmla="*/ 377 w 1074"/>
                    <a:gd name="T27" fmla="*/ 0 h 746"/>
                    <a:gd name="T28" fmla="*/ 377 w 1074"/>
                    <a:gd name="T29" fmla="*/ 0 h 7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074" h="746">
                      <a:moveTo>
                        <a:pt x="377" y="0"/>
                      </a:moveTo>
                      <a:cubicBezTo>
                        <a:pt x="266" y="52"/>
                        <a:pt x="190" y="164"/>
                        <a:pt x="190" y="295"/>
                      </a:cubicBezTo>
                      <a:cubicBezTo>
                        <a:pt x="190" y="299"/>
                        <a:pt x="190" y="306"/>
                        <a:pt x="190" y="309"/>
                      </a:cubicBezTo>
                      <a:cubicBezTo>
                        <a:pt x="83" y="325"/>
                        <a:pt x="0" y="416"/>
                        <a:pt x="0" y="527"/>
                      </a:cubicBezTo>
                      <a:cubicBezTo>
                        <a:pt x="0" y="646"/>
                        <a:pt x="97" y="743"/>
                        <a:pt x="219" y="746"/>
                      </a:cubicBezTo>
                      <a:cubicBezTo>
                        <a:pt x="219" y="746"/>
                        <a:pt x="219" y="746"/>
                        <a:pt x="304" y="746"/>
                      </a:cubicBezTo>
                      <a:cubicBezTo>
                        <a:pt x="316" y="746"/>
                        <a:pt x="337" y="746"/>
                        <a:pt x="342" y="746"/>
                      </a:cubicBezTo>
                      <a:cubicBezTo>
                        <a:pt x="342" y="746"/>
                        <a:pt x="342" y="746"/>
                        <a:pt x="356" y="746"/>
                      </a:cubicBezTo>
                      <a:cubicBezTo>
                        <a:pt x="359" y="746"/>
                        <a:pt x="363" y="746"/>
                        <a:pt x="366" y="746"/>
                      </a:cubicBezTo>
                      <a:cubicBezTo>
                        <a:pt x="499" y="746"/>
                        <a:pt x="779" y="746"/>
                        <a:pt x="898" y="746"/>
                      </a:cubicBezTo>
                      <a:cubicBezTo>
                        <a:pt x="907" y="746"/>
                        <a:pt x="916" y="746"/>
                        <a:pt x="924" y="746"/>
                      </a:cubicBezTo>
                      <a:cubicBezTo>
                        <a:pt x="933" y="746"/>
                        <a:pt x="943" y="746"/>
                        <a:pt x="952" y="746"/>
                      </a:cubicBezTo>
                      <a:cubicBezTo>
                        <a:pt x="998" y="741"/>
                        <a:pt x="1038" y="722"/>
                        <a:pt x="1074" y="698"/>
                      </a:cubicBezTo>
                      <a:cubicBezTo>
                        <a:pt x="377" y="0"/>
                        <a:pt x="377" y="0"/>
                        <a:pt x="377" y="0"/>
                      </a:cubicBezTo>
                      <a:cubicBezTo>
                        <a:pt x="377" y="0"/>
                        <a:pt x="377" y="0"/>
                        <a:pt x="377" y="0"/>
                      </a:cubicBez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7222" tIns="33611" rIns="67222" bIns="3361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</a:endParaRPr>
                </a:p>
              </p:txBody>
            </p:sp>
          </p:grpSp>
          <p:pic>
            <p:nvPicPr>
              <p:cNvPr id="303" name="Picture 30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03605" y="3735026"/>
                <a:ext cx="822960" cy="221863"/>
              </a:xfrm>
              <a:prstGeom prst="rect">
                <a:avLst/>
              </a:prstGeom>
            </p:spPr>
          </p:pic>
        </p:grpSp>
        <p:grpSp>
          <p:nvGrpSpPr>
            <p:cNvPr id="225" name="Group 224"/>
            <p:cNvGrpSpPr/>
            <p:nvPr/>
          </p:nvGrpSpPr>
          <p:grpSpPr>
            <a:xfrm>
              <a:off x="10088148" y="295748"/>
              <a:ext cx="1716780" cy="1154244"/>
              <a:chOff x="9551733" y="3636311"/>
              <a:chExt cx="2012868" cy="1353312"/>
            </a:xfrm>
          </p:grpSpPr>
          <p:pic>
            <p:nvPicPr>
              <p:cNvPr id="289" name="Picture 288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551733" y="3636311"/>
                <a:ext cx="2012868" cy="1353312"/>
              </a:xfrm>
              <a:prstGeom prst="rect">
                <a:avLst/>
              </a:prstGeom>
            </p:spPr>
          </p:pic>
          <p:grpSp>
            <p:nvGrpSpPr>
              <p:cNvPr id="299" name="Group 298"/>
              <p:cNvGrpSpPr/>
              <p:nvPr/>
            </p:nvGrpSpPr>
            <p:grpSpPr>
              <a:xfrm>
                <a:off x="10138323" y="3989721"/>
                <a:ext cx="808010" cy="407154"/>
                <a:chOff x="10788478" y="2276711"/>
                <a:chExt cx="452150" cy="227837"/>
              </a:xfrm>
            </p:grpSpPr>
            <p:sp>
              <p:nvSpPr>
                <p:cNvPr id="300" name="Freeform 299"/>
                <p:cNvSpPr/>
                <p:nvPr/>
              </p:nvSpPr>
              <p:spPr bwMode="auto">
                <a:xfrm>
                  <a:off x="10788478" y="2289155"/>
                  <a:ext cx="374248" cy="197582"/>
                </a:xfrm>
                <a:custGeom>
                  <a:avLst/>
                  <a:gdLst>
                    <a:gd name="connsiteX0" fmla="*/ 0 w 374248"/>
                    <a:gd name="connsiteY0" fmla="*/ 0 h 197582"/>
                    <a:gd name="connsiteX1" fmla="*/ 374248 w 374248"/>
                    <a:gd name="connsiteY1" fmla="*/ 0 h 197582"/>
                    <a:gd name="connsiteX2" fmla="*/ 374248 w 374248"/>
                    <a:gd name="connsiteY2" fmla="*/ 56976 h 197582"/>
                    <a:gd name="connsiteX3" fmla="*/ 233820 w 374248"/>
                    <a:gd name="connsiteY3" fmla="*/ 197582 h 197582"/>
                    <a:gd name="connsiteX4" fmla="*/ 0 w 374248"/>
                    <a:gd name="connsiteY4" fmla="*/ 197582 h 197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4248" h="197582">
                      <a:moveTo>
                        <a:pt x="0" y="0"/>
                      </a:moveTo>
                      <a:lnTo>
                        <a:pt x="374248" y="0"/>
                      </a:lnTo>
                      <a:lnTo>
                        <a:pt x="374248" y="56976"/>
                      </a:lnTo>
                      <a:lnTo>
                        <a:pt x="233820" y="197582"/>
                      </a:lnTo>
                      <a:lnTo>
                        <a:pt x="0" y="19758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34445" tIns="107556" rIns="134445" bIns="107556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515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765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  <p:pic>
              <p:nvPicPr>
                <p:cNvPr id="301" name="Picture 300"/>
                <p:cNvPicPr>
                  <a:picLocks noChangeAspect="1"/>
                </p:cNvPicPr>
                <p:nvPr/>
              </p:nvPicPr>
              <p:blipFill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88739" y="2276711"/>
                  <a:ext cx="451889" cy="227837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28" name="Group 227"/>
            <p:cNvGrpSpPr/>
            <p:nvPr/>
          </p:nvGrpSpPr>
          <p:grpSpPr>
            <a:xfrm>
              <a:off x="8648677" y="525828"/>
              <a:ext cx="1711205" cy="1154244"/>
              <a:chOff x="7864001" y="3906072"/>
              <a:chExt cx="2006332" cy="1353312"/>
            </a:xfrm>
          </p:grpSpPr>
          <p:grpSp>
            <p:nvGrpSpPr>
              <p:cNvPr id="281" name="Group 280"/>
              <p:cNvGrpSpPr>
                <a:grpSpLocks noChangeAspect="1"/>
              </p:cNvGrpSpPr>
              <p:nvPr/>
            </p:nvGrpSpPr>
            <p:grpSpPr>
              <a:xfrm>
                <a:off x="7864001" y="3906072"/>
                <a:ext cx="2006332" cy="1353312"/>
                <a:chOff x="13422313" y="2505075"/>
                <a:chExt cx="1819275" cy="1227138"/>
              </a:xfrm>
            </p:grpSpPr>
            <p:grpSp>
              <p:nvGrpSpPr>
                <p:cNvPr id="283" name="Group 4"/>
                <p:cNvGrpSpPr>
                  <a:grpSpLocks noChangeAspect="1"/>
                </p:cNvGrpSpPr>
                <p:nvPr/>
              </p:nvGrpSpPr>
              <p:grpSpPr bwMode="auto">
                <a:xfrm>
                  <a:off x="13422313" y="2505075"/>
                  <a:ext cx="1819275" cy="1227138"/>
                  <a:chOff x="8455" y="1578"/>
                  <a:chExt cx="1146" cy="773"/>
                </a:xfrm>
              </p:grpSpPr>
              <p:sp>
                <p:nvSpPr>
                  <p:cNvPr id="286" name="AutoShape 3"/>
                  <p:cNvSpPr>
                    <a:spLocks noChangeAspect="1" noChangeArrowheads="1" noTextEdit="1"/>
                  </p:cNvSpPr>
                  <p:nvPr/>
                </p:nvSpPr>
                <p:spPr bwMode="auto">
                  <a:xfrm>
                    <a:off x="8455" y="1578"/>
                    <a:ext cx="1146" cy="7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7222" tIns="33611" rIns="67222" bIns="3361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714">
                      <a:defRPr/>
                    </a:pPr>
                    <a:endParaRPr lang="en-US" sz="1324">
                      <a:solidFill>
                        <a:srgbClr val="505050"/>
                      </a:solidFill>
                      <a:latin typeface="Segoe UI"/>
                    </a:endParaRPr>
                  </a:p>
                </p:txBody>
              </p:sp>
              <p:sp>
                <p:nvSpPr>
                  <p:cNvPr id="287" name="Freeform 5"/>
                  <p:cNvSpPr>
                    <a:spLocks/>
                  </p:cNvSpPr>
                  <p:nvPr/>
                </p:nvSpPr>
                <p:spPr bwMode="auto">
                  <a:xfrm>
                    <a:off x="8478" y="1603"/>
                    <a:ext cx="1098" cy="723"/>
                  </a:xfrm>
                  <a:custGeom>
                    <a:avLst/>
                    <a:gdLst>
                      <a:gd name="T0" fmla="*/ 1074 w 1181"/>
                      <a:gd name="T1" fmla="*/ 729 h 777"/>
                      <a:gd name="T2" fmla="*/ 1074 w 1181"/>
                      <a:gd name="T3" fmla="*/ 729 h 777"/>
                      <a:gd name="T4" fmla="*/ 1074 w 1181"/>
                      <a:gd name="T5" fmla="*/ 729 h 777"/>
                      <a:gd name="T6" fmla="*/ 952 w 1181"/>
                      <a:gd name="T7" fmla="*/ 777 h 777"/>
                      <a:gd name="T8" fmla="*/ 924 w 1181"/>
                      <a:gd name="T9" fmla="*/ 777 h 777"/>
                      <a:gd name="T10" fmla="*/ 898 w 1181"/>
                      <a:gd name="T11" fmla="*/ 777 h 777"/>
                      <a:gd name="T12" fmla="*/ 366 w 1181"/>
                      <a:gd name="T13" fmla="*/ 777 h 777"/>
                      <a:gd name="T14" fmla="*/ 356 w 1181"/>
                      <a:gd name="T15" fmla="*/ 777 h 777"/>
                      <a:gd name="T16" fmla="*/ 342 w 1181"/>
                      <a:gd name="T17" fmla="*/ 777 h 777"/>
                      <a:gd name="T18" fmla="*/ 304 w 1181"/>
                      <a:gd name="T19" fmla="*/ 777 h 777"/>
                      <a:gd name="T20" fmla="*/ 219 w 1181"/>
                      <a:gd name="T21" fmla="*/ 777 h 777"/>
                      <a:gd name="T22" fmla="*/ 0 w 1181"/>
                      <a:gd name="T23" fmla="*/ 558 h 777"/>
                      <a:gd name="T24" fmla="*/ 190 w 1181"/>
                      <a:gd name="T25" fmla="*/ 340 h 777"/>
                      <a:gd name="T26" fmla="*/ 190 w 1181"/>
                      <a:gd name="T27" fmla="*/ 326 h 777"/>
                      <a:gd name="T28" fmla="*/ 377 w 1181"/>
                      <a:gd name="T29" fmla="*/ 31 h 777"/>
                      <a:gd name="T30" fmla="*/ 377 w 1181"/>
                      <a:gd name="T31" fmla="*/ 31 h 777"/>
                      <a:gd name="T32" fmla="*/ 514 w 1181"/>
                      <a:gd name="T33" fmla="*/ 0 h 777"/>
                      <a:gd name="T34" fmla="*/ 785 w 1181"/>
                      <a:gd name="T35" fmla="*/ 145 h 777"/>
                      <a:gd name="T36" fmla="*/ 875 w 1181"/>
                      <a:gd name="T37" fmla="*/ 123 h 777"/>
                      <a:gd name="T38" fmla="*/ 979 w 1181"/>
                      <a:gd name="T39" fmla="*/ 154 h 777"/>
                      <a:gd name="T40" fmla="*/ 1064 w 1181"/>
                      <a:gd name="T41" fmla="*/ 306 h 777"/>
                      <a:gd name="T42" fmla="*/ 1181 w 1181"/>
                      <a:gd name="T43" fmla="*/ 522 h 777"/>
                      <a:gd name="T44" fmla="*/ 1074 w 1181"/>
                      <a:gd name="T45" fmla="*/ 729 h 7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1181" h="777">
                        <a:moveTo>
                          <a:pt x="1074" y="729"/>
                        </a:moveTo>
                        <a:cubicBezTo>
                          <a:pt x="1074" y="729"/>
                          <a:pt x="1074" y="729"/>
                          <a:pt x="1074" y="729"/>
                        </a:cubicBezTo>
                        <a:cubicBezTo>
                          <a:pt x="1074" y="729"/>
                          <a:pt x="1074" y="729"/>
                          <a:pt x="1074" y="729"/>
                        </a:cubicBezTo>
                        <a:cubicBezTo>
                          <a:pt x="1038" y="753"/>
                          <a:pt x="998" y="772"/>
                          <a:pt x="952" y="777"/>
                        </a:cubicBezTo>
                        <a:cubicBezTo>
                          <a:pt x="943" y="777"/>
                          <a:pt x="933" y="777"/>
                          <a:pt x="924" y="777"/>
                        </a:cubicBezTo>
                        <a:cubicBezTo>
                          <a:pt x="916" y="777"/>
                          <a:pt x="907" y="777"/>
                          <a:pt x="898" y="777"/>
                        </a:cubicBezTo>
                        <a:cubicBezTo>
                          <a:pt x="779" y="777"/>
                          <a:pt x="499" y="777"/>
                          <a:pt x="366" y="777"/>
                        </a:cubicBezTo>
                        <a:cubicBezTo>
                          <a:pt x="363" y="777"/>
                          <a:pt x="359" y="777"/>
                          <a:pt x="356" y="777"/>
                        </a:cubicBezTo>
                        <a:cubicBezTo>
                          <a:pt x="342" y="777"/>
                          <a:pt x="342" y="777"/>
                          <a:pt x="342" y="777"/>
                        </a:cubicBezTo>
                        <a:cubicBezTo>
                          <a:pt x="337" y="777"/>
                          <a:pt x="316" y="777"/>
                          <a:pt x="304" y="777"/>
                        </a:cubicBezTo>
                        <a:cubicBezTo>
                          <a:pt x="219" y="777"/>
                          <a:pt x="219" y="777"/>
                          <a:pt x="219" y="777"/>
                        </a:cubicBezTo>
                        <a:cubicBezTo>
                          <a:pt x="97" y="774"/>
                          <a:pt x="0" y="677"/>
                          <a:pt x="0" y="558"/>
                        </a:cubicBezTo>
                        <a:cubicBezTo>
                          <a:pt x="0" y="447"/>
                          <a:pt x="83" y="356"/>
                          <a:pt x="190" y="340"/>
                        </a:cubicBezTo>
                        <a:cubicBezTo>
                          <a:pt x="190" y="337"/>
                          <a:pt x="190" y="330"/>
                          <a:pt x="190" y="326"/>
                        </a:cubicBezTo>
                        <a:cubicBezTo>
                          <a:pt x="190" y="195"/>
                          <a:pt x="266" y="83"/>
                          <a:pt x="377" y="31"/>
                        </a:cubicBezTo>
                        <a:cubicBezTo>
                          <a:pt x="377" y="31"/>
                          <a:pt x="377" y="31"/>
                          <a:pt x="377" y="31"/>
                        </a:cubicBezTo>
                        <a:cubicBezTo>
                          <a:pt x="420" y="12"/>
                          <a:pt x="464" y="0"/>
                          <a:pt x="514" y="0"/>
                        </a:cubicBezTo>
                        <a:cubicBezTo>
                          <a:pt x="628" y="0"/>
                          <a:pt x="727" y="59"/>
                          <a:pt x="785" y="145"/>
                        </a:cubicBezTo>
                        <a:cubicBezTo>
                          <a:pt x="811" y="132"/>
                          <a:pt x="842" y="123"/>
                          <a:pt x="875" y="123"/>
                        </a:cubicBezTo>
                        <a:cubicBezTo>
                          <a:pt x="913" y="123"/>
                          <a:pt x="950" y="135"/>
                          <a:pt x="979" y="154"/>
                        </a:cubicBezTo>
                        <a:cubicBezTo>
                          <a:pt x="1029" y="187"/>
                          <a:pt x="1062" y="242"/>
                          <a:pt x="1064" y="306"/>
                        </a:cubicBezTo>
                        <a:cubicBezTo>
                          <a:pt x="1133" y="353"/>
                          <a:pt x="1181" y="434"/>
                          <a:pt x="1181" y="522"/>
                        </a:cubicBezTo>
                        <a:cubicBezTo>
                          <a:pt x="1181" y="608"/>
                          <a:pt x="1140" y="683"/>
                          <a:pt x="1074" y="729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50000"/>
                    </a:schemeClr>
                  </a:solidFill>
                  <a:ln w="762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67222" tIns="33611" rIns="67222" bIns="3361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714">
                      <a:defRPr/>
                    </a:pPr>
                    <a:endParaRPr lang="en-US" sz="1324">
                      <a:solidFill>
                        <a:srgbClr val="505050"/>
                      </a:solidFill>
                      <a:latin typeface="Segoe UI"/>
                    </a:endParaRPr>
                  </a:p>
                </p:txBody>
              </p:sp>
            </p:grpSp>
            <p:sp>
              <p:nvSpPr>
                <p:cNvPr id="284" name="Freeform 8"/>
                <p:cNvSpPr>
                  <a:spLocks/>
                </p:cNvSpPr>
                <p:nvPr/>
              </p:nvSpPr>
              <p:spPr bwMode="auto">
                <a:xfrm>
                  <a:off x="14006828" y="2566643"/>
                  <a:ext cx="1187450" cy="1076325"/>
                </a:xfrm>
                <a:custGeom>
                  <a:avLst/>
                  <a:gdLst>
                    <a:gd name="T0" fmla="*/ 805 w 805"/>
                    <a:gd name="T1" fmla="*/ 522 h 729"/>
                    <a:gd name="T2" fmla="*/ 688 w 805"/>
                    <a:gd name="T3" fmla="*/ 306 h 729"/>
                    <a:gd name="T4" fmla="*/ 603 w 805"/>
                    <a:gd name="T5" fmla="*/ 154 h 729"/>
                    <a:gd name="T6" fmla="*/ 499 w 805"/>
                    <a:gd name="T7" fmla="*/ 123 h 729"/>
                    <a:gd name="T8" fmla="*/ 409 w 805"/>
                    <a:gd name="T9" fmla="*/ 145 h 729"/>
                    <a:gd name="T10" fmla="*/ 138 w 805"/>
                    <a:gd name="T11" fmla="*/ 0 h 729"/>
                    <a:gd name="T12" fmla="*/ 0 w 805"/>
                    <a:gd name="T13" fmla="*/ 31 h 729"/>
                    <a:gd name="T14" fmla="*/ 698 w 805"/>
                    <a:gd name="T15" fmla="*/ 729 h 729"/>
                    <a:gd name="T16" fmla="*/ 805 w 805"/>
                    <a:gd name="T17" fmla="*/ 522 h 7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05" h="729">
                      <a:moveTo>
                        <a:pt x="805" y="522"/>
                      </a:moveTo>
                      <a:cubicBezTo>
                        <a:pt x="805" y="434"/>
                        <a:pt x="757" y="353"/>
                        <a:pt x="688" y="306"/>
                      </a:cubicBezTo>
                      <a:cubicBezTo>
                        <a:pt x="686" y="242"/>
                        <a:pt x="653" y="187"/>
                        <a:pt x="603" y="154"/>
                      </a:cubicBezTo>
                      <a:cubicBezTo>
                        <a:pt x="574" y="135"/>
                        <a:pt x="537" y="123"/>
                        <a:pt x="499" y="123"/>
                      </a:cubicBezTo>
                      <a:cubicBezTo>
                        <a:pt x="466" y="123"/>
                        <a:pt x="435" y="132"/>
                        <a:pt x="409" y="145"/>
                      </a:cubicBezTo>
                      <a:cubicBezTo>
                        <a:pt x="351" y="59"/>
                        <a:pt x="252" y="0"/>
                        <a:pt x="138" y="0"/>
                      </a:cubicBezTo>
                      <a:cubicBezTo>
                        <a:pt x="88" y="0"/>
                        <a:pt x="43" y="12"/>
                        <a:pt x="0" y="31"/>
                      </a:cubicBezTo>
                      <a:cubicBezTo>
                        <a:pt x="698" y="729"/>
                        <a:pt x="698" y="729"/>
                        <a:pt x="698" y="729"/>
                      </a:cubicBezTo>
                      <a:cubicBezTo>
                        <a:pt x="764" y="683"/>
                        <a:pt x="805" y="608"/>
                        <a:pt x="805" y="522"/>
                      </a:cubicBez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7222" tIns="33611" rIns="67222" bIns="3361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</a:endParaRPr>
                </a:p>
              </p:txBody>
            </p:sp>
            <p:sp>
              <p:nvSpPr>
                <p:cNvPr id="285" name="Freeform 9"/>
                <p:cNvSpPr>
                  <a:spLocks/>
                </p:cNvSpPr>
                <p:nvPr/>
              </p:nvSpPr>
              <p:spPr bwMode="auto">
                <a:xfrm>
                  <a:off x="13470342" y="2601433"/>
                  <a:ext cx="1585913" cy="1101725"/>
                </a:xfrm>
                <a:custGeom>
                  <a:avLst/>
                  <a:gdLst>
                    <a:gd name="T0" fmla="*/ 377 w 1074"/>
                    <a:gd name="T1" fmla="*/ 0 h 746"/>
                    <a:gd name="T2" fmla="*/ 190 w 1074"/>
                    <a:gd name="T3" fmla="*/ 295 h 746"/>
                    <a:gd name="T4" fmla="*/ 190 w 1074"/>
                    <a:gd name="T5" fmla="*/ 309 h 746"/>
                    <a:gd name="T6" fmla="*/ 0 w 1074"/>
                    <a:gd name="T7" fmla="*/ 527 h 746"/>
                    <a:gd name="T8" fmla="*/ 219 w 1074"/>
                    <a:gd name="T9" fmla="*/ 746 h 746"/>
                    <a:gd name="T10" fmla="*/ 304 w 1074"/>
                    <a:gd name="T11" fmla="*/ 746 h 746"/>
                    <a:gd name="T12" fmla="*/ 342 w 1074"/>
                    <a:gd name="T13" fmla="*/ 746 h 746"/>
                    <a:gd name="T14" fmla="*/ 356 w 1074"/>
                    <a:gd name="T15" fmla="*/ 746 h 746"/>
                    <a:gd name="T16" fmla="*/ 366 w 1074"/>
                    <a:gd name="T17" fmla="*/ 746 h 746"/>
                    <a:gd name="T18" fmla="*/ 898 w 1074"/>
                    <a:gd name="T19" fmla="*/ 746 h 746"/>
                    <a:gd name="T20" fmla="*/ 924 w 1074"/>
                    <a:gd name="T21" fmla="*/ 746 h 746"/>
                    <a:gd name="T22" fmla="*/ 952 w 1074"/>
                    <a:gd name="T23" fmla="*/ 746 h 746"/>
                    <a:gd name="T24" fmla="*/ 1074 w 1074"/>
                    <a:gd name="T25" fmla="*/ 698 h 746"/>
                    <a:gd name="T26" fmla="*/ 377 w 1074"/>
                    <a:gd name="T27" fmla="*/ 0 h 746"/>
                    <a:gd name="T28" fmla="*/ 377 w 1074"/>
                    <a:gd name="T29" fmla="*/ 0 h 7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074" h="746">
                      <a:moveTo>
                        <a:pt x="377" y="0"/>
                      </a:moveTo>
                      <a:cubicBezTo>
                        <a:pt x="266" y="52"/>
                        <a:pt x="190" y="164"/>
                        <a:pt x="190" y="295"/>
                      </a:cubicBezTo>
                      <a:cubicBezTo>
                        <a:pt x="190" y="299"/>
                        <a:pt x="190" y="306"/>
                        <a:pt x="190" y="309"/>
                      </a:cubicBezTo>
                      <a:cubicBezTo>
                        <a:pt x="83" y="325"/>
                        <a:pt x="0" y="416"/>
                        <a:pt x="0" y="527"/>
                      </a:cubicBezTo>
                      <a:cubicBezTo>
                        <a:pt x="0" y="646"/>
                        <a:pt x="97" y="743"/>
                        <a:pt x="219" y="746"/>
                      </a:cubicBezTo>
                      <a:cubicBezTo>
                        <a:pt x="219" y="746"/>
                        <a:pt x="219" y="746"/>
                        <a:pt x="304" y="746"/>
                      </a:cubicBezTo>
                      <a:cubicBezTo>
                        <a:pt x="316" y="746"/>
                        <a:pt x="337" y="746"/>
                        <a:pt x="342" y="746"/>
                      </a:cubicBezTo>
                      <a:cubicBezTo>
                        <a:pt x="342" y="746"/>
                        <a:pt x="342" y="746"/>
                        <a:pt x="356" y="746"/>
                      </a:cubicBezTo>
                      <a:cubicBezTo>
                        <a:pt x="359" y="746"/>
                        <a:pt x="363" y="746"/>
                        <a:pt x="366" y="746"/>
                      </a:cubicBezTo>
                      <a:cubicBezTo>
                        <a:pt x="499" y="746"/>
                        <a:pt x="779" y="746"/>
                        <a:pt x="898" y="746"/>
                      </a:cubicBezTo>
                      <a:cubicBezTo>
                        <a:pt x="907" y="746"/>
                        <a:pt x="916" y="746"/>
                        <a:pt x="924" y="746"/>
                      </a:cubicBezTo>
                      <a:cubicBezTo>
                        <a:pt x="933" y="746"/>
                        <a:pt x="943" y="746"/>
                        <a:pt x="952" y="746"/>
                      </a:cubicBezTo>
                      <a:cubicBezTo>
                        <a:pt x="998" y="741"/>
                        <a:pt x="1038" y="722"/>
                        <a:pt x="1074" y="698"/>
                      </a:cubicBezTo>
                      <a:cubicBezTo>
                        <a:pt x="377" y="0"/>
                        <a:pt x="377" y="0"/>
                        <a:pt x="377" y="0"/>
                      </a:cubicBezTo>
                      <a:cubicBezTo>
                        <a:pt x="377" y="0"/>
                        <a:pt x="377" y="0"/>
                        <a:pt x="377" y="0"/>
                      </a:cubicBez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7222" tIns="33611" rIns="67222" bIns="3361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</a:endParaRPr>
                </a:p>
              </p:txBody>
            </p:sp>
          </p:grpSp>
          <p:pic>
            <p:nvPicPr>
              <p:cNvPr id="282" name="Picture 281"/>
              <p:cNvPicPr>
                <a:picLocks noChangeAspect="1"/>
              </p:cNvPicPr>
              <p:nvPr/>
            </p:nvPicPr>
            <p:blipFill>
              <a:blip r:embed="rId7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0462" y="4066660"/>
                <a:ext cx="596531" cy="596531"/>
              </a:xfrm>
              <a:prstGeom prst="rect">
                <a:avLst/>
              </a:prstGeom>
            </p:spPr>
          </p:pic>
        </p:grpSp>
        <p:grpSp>
          <p:nvGrpSpPr>
            <p:cNvPr id="232" name="Group 231"/>
            <p:cNvGrpSpPr/>
            <p:nvPr/>
          </p:nvGrpSpPr>
          <p:grpSpPr>
            <a:xfrm>
              <a:off x="10858356" y="780225"/>
              <a:ext cx="1711205" cy="1154244"/>
              <a:chOff x="10439319" y="4070843"/>
              <a:chExt cx="2006332" cy="1353312"/>
            </a:xfrm>
          </p:grpSpPr>
          <p:grpSp>
            <p:nvGrpSpPr>
              <p:cNvPr id="267" name="Group 266"/>
              <p:cNvGrpSpPr>
                <a:grpSpLocks noChangeAspect="1"/>
              </p:cNvGrpSpPr>
              <p:nvPr/>
            </p:nvGrpSpPr>
            <p:grpSpPr>
              <a:xfrm>
                <a:off x="10439319" y="4070843"/>
                <a:ext cx="2006332" cy="1353312"/>
                <a:chOff x="13422313" y="2505075"/>
                <a:chExt cx="1819275" cy="1227138"/>
              </a:xfrm>
            </p:grpSpPr>
            <p:grpSp>
              <p:nvGrpSpPr>
                <p:cNvPr id="269" name="Group 4"/>
                <p:cNvGrpSpPr>
                  <a:grpSpLocks noChangeAspect="1"/>
                </p:cNvGrpSpPr>
                <p:nvPr/>
              </p:nvGrpSpPr>
              <p:grpSpPr bwMode="auto">
                <a:xfrm>
                  <a:off x="13422313" y="2505075"/>
                  <a:ext cx="1819275" cy="1227138"/>
                  <a:chOff x="8455" y="1578"/>
                  <a:chExt cx="1146" cy="773"/>
                </a:xfrm>
              </p:grpSpPr>
              <p:sp>
                <p:nvSpPr>
                  <p:cNvPr id="279" name="AutoShape 3"/>
                  <p:cNvSpPr>
                    <a:spLocks noChangeAspect="1" noChangeArrowheads="1" noTextEdit="1"/>
                  </p:cNvSpPr>
                  <p:nvPr/>
                </p:nvSpPr>
                <p:spPr bwMode="auto">
                  <a:xfrm>
                    <a:off x="8455" y="1578"/>
                    <a:ext cx="1146" cy="7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7222" tIns="33611" rIns="67222" bIns="3361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714">
                      <a:defRPr/>
                    </a:pPr>
                    <a:endParaRPr lang="en-US" sz="1324">
                      <a:solidFill>
                        <a:srgbClr val="505050"/>
                      </a:solidFill>
                      <a:latin typeface="Segoe UI"/>
                    </a:endParaRPr>
                  </a:p>
                </p:txBody>
              </p:sp>
              <p:sp>
                <p:nvSpPr>
                  <p:cNvPr id="280" name="Freeform 5"/>
                  <p:cNvSpPr>
                    <a:spLocks/>
                  </p:cNvSpPr>
                  <p:nvPr/>
                </p:nvSpPr>
                <p:spPr bwMode="auto">
                  <a:xfrm>
                    <a:off x="8478" y="1603"/>
                    <a:ext cx="1098" cy="723"/>
                  </a:xfrm>
                  <a:custGeom>
                    <a:avLst/>
                    <a:gdLst>
                      <a:gd name="T0" fmla="*/ 1074 w 1181"/>
                      <a:gd name="T1" fmla="*/ 729 h 777"/>
                      <a:gd name="T2" fmla="*/ 1074 w 1181"/>
                      <a:gd name="T3" fmla="*/ 729 h 777"/>
                      <a:gd name="T4" fmla="*/ 1074 w 1181"/>
                      <a:gd name="T5" fmla="*/ 729 h 777"/>
                      <a:gd name="T6" fmla="*/ 952 w 1181"/>
                      <a:gd name="T7" fmla="*/ 777 h 777"/>
                      <a:gd name="T8" fmla="*/ 924 w 1181"/>
                      <a:gd name="T9" fmla="*/ 777 h 777"/>
                      <a:gd name="T10" fmla="*/ 898 w 1181"/>
                      <a:gd name="T11" fmla="*/ 777 h 777"/>
                      <a:gd name="T12" fmla="*/ 366 w 1181"/>
                      <a:gd name="T13" fmla="*/ 777 h 777"/>
                      <a:gd name="T14" fmla="*/ 356 w 1181"/>
                      <a:gd name="T15" fmla="*/ 777 h 777"/>
                      <a:gd name="T16" fmla="*/ 342 w 1181"/>
                      <a:gd name="T17" fmla="*/ 777 h 777"/>
                      <a:gd name="T18" fmla="*/ 304 w 1181"/>
                      <a:gd name="T19" fmla="*/ 777 h 777"/>
                      <a:gd name="T20" fmla="*/ 219 w 1181"/>
                      <a:gd name="T21" fmla="*/ 777 h 777"/>
                      <a:gd name="T22" fmla="*/ 0 w 1181"/>
                      <a:gd name="T23" fmla="*/ 558 h 777"/>
                      <a:gd name="T24" fmla="*/ 190 w 1181"/>
                      <a:gd name="T25" fmla="*/ 340 h 777"/>
                      <a:gd name="T26" fmla="*/ 190 w 1181"/>
                      <a:gd name="T27" fmla="*/ 326 h 777"/>
                      <a:gd name="T28" fmla="*/ 377 w 1181"/>
                      <a:gd name="T29" fmla="*/ 31 h 777"/>
                      <a:gd name="T30" fmla="*/ 377 w 1181"/>
                      <a:gd name="T31" fmla="*/ 31 h 777"/>
                      <a:gd name="T32" fmla="*/ 514 w 1181"/>
                      <a:gd name="T33" fmla="*/ 0 h 777"/>
                      <a:gd name="T34" fmla="*/ 785 w 1181"/>
                      <a:gd name="T35" fmla="*/ 145 h 777"/>
                      <a:gd name="T36" fmla="*/ 875 w 1181"/>
                      <a:gd name="T37" fmla="*/ 123 h 777"/>
                      <a:gd name="T38" fmla="*/ 979 w 1181"/>
                      <a:gd name="T39" fmla="*/ 154 h 777"/>
                      <a:gd name="T40" fmla="*/ 1064 w 1181"/>
                      <a:gd name="T41" fmla="*/ 306 h 777"/>
                      <a:gd name="T42" fmla="*/ 1181 w 1181"/>
                      <a:gd name="T43" fmla="*/ 522 h 777"/>
                      <a:gd name="T44" fmla="*/ 1074 w 1181"/>
                      <a:gd name="T45" fmla="*/ 729 h 7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1181" h="777">
                        <a:moveTo>
                          <a:pt x="1074" y="729"/>
                        </a:moveTo>
                        <a:cubicBezTo>
                          <a:pt x="1074" y="729"/>
                          <a:pt x="1074" y="729"/>
                          <a:pt x="1074" y="729"/>
                        </a:cubicBezTo>
                        <a:cubicBezTo>
                          <a:pt x="1074" y="729"/>
                          <a:pt x="1074" y="729"/>
                          <a:pt x="1074" y="729"/>
                        </a:cubicBezTo>
                        <a:cubicBezTo>
                          <a:pt x="1038" y="753"/>
                          <a:pt x="998" y="772"/>
                          <a:pt x="952" y="777"/>
                        </a:cubicBezTo>
                        <a:cubicBezTo>
                          <a:pt x="943" y="777"/>
                          <a:pt x="933" y="777"/>
                          <a:pt x="924" y="777"/>
                        </a:cubicBezTo>
                        <a:cubicBezTo>
                          <a:pt x="916" y="777"/>
                          <a:pt x="907" y="777"/>
                          <a:pt x="898" y="777"/>
                        </a:cubicBezTo>
                        <a:cubicBezTo>
                          <a:pt x="779" y="777"/>
                          <a:pt x="499" y="777"/>
                          <a:pt x="366" y="777"/>
                        </a:cubicBezTo>
                        <a:cubicBezTo>
                          <a:pt x="363" y="777"/>
                          <a:pt x="359" y="777"/>
                          <a:pt x="356" y="777"/>
                        </a:cubicBezTo>
                        <a:cubicBezTo>
                          <a:pt x="342" y="777"/>
                          <a:pt x="342" y="777"/>
                          <a:pt x="342" y="777"/>
                        </a:cubicBezTo>
                        <a:cubicBezTo>
                          <a:pt x="337" y="777"/>
                          <a:pt x="316" y="777"/>
                          <a:pt x="304" y="777"/>
                        </a:cubicBezTo>
                        <a:cubicBezTo>
                          <a:pt x="219" y="777"/>
                          <a:pt x="219" y="777"/>
                          <a:pt x="219" y="777"/>
                        </a:cubicBezTo>
                        <a:cubicBezTo>
                          <a:pt x="97" y="774"/>
                          <a:pt x="0" y="677"/>
                          <a:pt x="0" y="558"/>
                        </a:cubicBezTo>
                        <a:cubicBezTo>
                          <a:pt x="0" y="447"/>
                          <a:pt x="83" y="356"/>
                          <a:pt x="190" y="340"/>
                        </a:cubicBezTo>
                        <a:cubicBezTo>
                          <a:pt x="190" y="337"/>
                          <a:pt x="190" y="330"/>
                          <a:pt x="190" y="326"/>
                        </a:cubicBezTo>
                        <a:cubicBezTo>
                          <a:pt x="190" y="195"/>
                          <a:pt x="266" y="83"/>
                          <a:pt x="377" y="31"/>
                        </a:cubicBezTo>
                        <a:cubicBezTo>
                          <a:pt x="377" y="31"/>
                          <a:pt x="377" y="31"/>
                          <a:pt x="377" y="31"/>
                        </a:cubicBezTo>
                        <a:cubicBezTo>
                          <a:pt x="420" y="12"/>
                          <a:pt x="464" y="0"/>
                          <a:pt x="514" y="0"/>
                        </a:cubicBezTo>
                        <a:cubicBezTo>
                          <a:pt x="628" y="0"/>
                          <a:pt x="727" y="59"/>
                          <a:pt x="785" y="145"/>
                        </a:cubicBezTo>
                        <a:cubicBezTo>
                          <a:pt x="811" y="132"/>
                          <a:pt x="842" y="123"/>
                          <a:pt x="875" y="123"/>
                        </a:cubicBezTo>
                        <a:cubicBezTo>
                          <a:pt x="913" y="123"/>
                          <a:pt x="950" y="135"/>
                          <a:pt x="979" y="154"/>
                        </a:cubicBezTo>
                        <a:cubicBezTo>
                          <a:pt x="1029" y="187"/>
                          <a:pt x="1062" y="242"/>
                          <a:pt x="1064" y="306"/>
                        </a:cubicBezTo>
                        <a:cubicBezTo>
                          <a:pt x="1133" y="353"/>
                          <a:pt x="1181" y="434"/>
                          <a:pt x="1181" y="522"/>
                        </a:cubicBezTo>
                        <a:cubicBezTo>
                          <a:pt x="1181" y="608"/>
                          <a:pt x="1140" y="683"/>
                          <a:pt x="1074" y="729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50000"/>
                    </a:schemeClr>
                  </a:solidFill>
                  <a:ln w="762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67222" tIns="33611" rIns="67222" bIns="3361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714">
                      <a:defRPr/>
                    </a:pPr>
                    <a:endParaRPr lang="en-US" sz="1324">
                      <a:solidFill>
                        <a:srgbClr val="505050"/>
                      </a:solidFill>
                      <a:latin typeface="Segoe UI"/>
                    </a:endParaRPr>
                  </a:p>
                </p:txBody>
              </p:sp>
            </p:grpSp>
            <p:sp>
              <p:nvSpPr>
                <p:cNvPr id="270" name="Freeform 8"/>
                <p:cNvSpPr>
                  <a:spLocks/>
                </p:cNvSpPr>
                <p:nvPr/>
              </p:nvSpPr>
              <p:spPr bwMode="auto">
                <a:xfrm>
                  <a:off x="14002935" y="2561154"/>
                  <a:ext cx="1187450" cy="1076325"/>
                </a:xfrm>
                <a:custGeom>
                  <a:avLst/>
                  <a:gdLst>
                    <a:gd name="T0" fmla="*/ 805 w 805"/>
                    <a:gd name="T1" fmla="*/ 522 h 729"/>
                    <a:gd name="T2" fmla="*/ 688 w 805"/>
                    <a:gd name="T3" fmla="*/ 306 h 729"/>
                    <a:gd name="T4" fmla="*/ 603 w 805"/>
                    <a:gd name="T5" fmla="*/ 154 h 729"/>
                    <a:gd name="T6" fmla="*/ 499 w 805"/>
                    <a:gd name="T7" fmla="*/ 123 h 729"/>
                    <a:gd name="T8" fmla="*/ 409 w 805"/>
                    <a:gd name="T9" fmla="*/ 145 h 729"/>
                    <a:gd name="T10" fmla="*/ 138 w 805"/>
                    <a:gd name="T11" fmla="*/ 0 h 729"/>
                    <a:gd name="T12" fmla="*/ 0 w 805"/>
                    <a:gd name="T13" fmla="*/ 31 h 729"/>
                    <a:gd name="T14" fmla="*/ 698 w 805"/>
                    <a:gd name="T15" fmla="*/ 729 h 729"/>
                    <a:gd name="T16" fmla="*/ 805 w 805"/>
                    <a:gd name="T17" fmla="*/ 522 h 7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05" h="729">
                      <a:moveTo>
                        <a:pt x="805" y="522"/>
                      </a:moveTo>
                      <a:cubicBezTo>
                        <a:pt x="805" y="434"/>
                        <a:pt x="757" y="353"/>
                        <a:pt x="688" y="306"/>
                      </a:cubicBezTo>
                      <a:cubicBezTo>
                        <a:pt x="686" y="242"/>
                        <a:pt x="653" y="187"/>
                        <a:pt x="603" y="154"/>
                      </a:cubicBezTo>
                      <a:cubicBezTo>
                        <a:pt x="574" y="135"/>
                        <a:pt x="537" y="123"/>
                        <a:pt x="499" y="123"/>
                      </a:cubicBezTo>
                      <a:cubicBezTo>
                        <a:pt x="466" y="123"/>
                        <a:pt x="435" y="132"/>
                        <a:pt x="409" y="145"/>
                      </a:cubicBezTo>
                      <a:cubicBezTo>
                        <a:pt x="351" y="59"/>
                        <a:pt x="252" y="0"/>
                        <a:pt x="138" y="0"/>
                      </a:cubicBezTo>
                      <a:cubicBezTo>
                        <a:pt x="88" y="0"/>
                        <a:pt x="43" y="12"/>
                        <a:pt x="0" y="31"/>
                      </a:cubicBezTo>
                      <a:cubicBezTo>
                        <a:pt x="698" y="729"/>
                        <a:pt x="698" y="729"/>
                        <a:pt x="698" y="729"/>
                      </a:cubicBezTo>
                      <a:cubicBezTo>
                        <a:pt x="764" y="683"/>
                        <a:pt x="805" y="608"/>
                        <a:pt x="805" y="522"/>
                      </a:cubicBez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7222" tIns="33611" rIns="67222" bIns="3361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</a:endParaRPr>
                </a:p>
              </p:txBody>
            </p:sp>
            <p:sp>
              <p:nvSpPr>
                <p:cNvPr id="271" name="Freeform 9"/>
                <p:cNvSpPr>
                  <a:spLocks/>
                </p:cNvSpPr>
                <p:nvPr/>
              </p:nvSpPr>
              <p:spPr bwMode="auto">
                <a:xfrm>
                  <a:off x="13458826" y="2601434"/>
                  <a:ext cx="1585913" cy="1101725"/>
                </a:xfrm>
                <a:custGeom>
                  <a:avLst/>
                  <a:gdLst>
                    <a:gd name="T0" fmla="*/ 377 w 1074"/>
                    <a:gd name="T1" fmla="*/ 0 h 746"/>
                    <a:gd name="T2" fmla="*/ 190 w 1074"/>
                    <a:gd name="T3" fmla="*/ 295 h 746"/>
                    <a:gd name="T4" fmla="*/ 190 w 1074"/>
                    <a:gd name="T5" fmla="*/ 309 h 746"/>
                    <a:gd name="T6" fmla="*/ 0 w 1074"/>
                    <a:gd name="T7" fmla="*/ 527 h 746"/>
                    <a:gd name="T8" fmla="*/ 219 w 1074"/>
                    <a:gd name="T9" fmla="*/ 746 h 746"/>
                    <a:gd name="T10" fmla="*/ 304 w 1074"/>
                    <a:gd name="T11" fmla="*/ 746 h 746"/>
                    <a:gd name="T12" fmla="*/ 342 w 1074"/>
                    <a:gd name="T13" fmla="*/ 746 h 746"/>
                    <a:gd name="T14" fmla="*/ 356 w 1074"/>
                    <a:gd name="T15" fmla="*/ 746 h 746"/>
                    <a:gd name="T16" fmla="*/ 366 w 1074"/>
                    <a:gd name="T17" fmla="*/ 746 h 746"/>
                    <a:gd name="T18" fmla="*/ 898 w 1074"/>
                    <a:gd name="T19" fmla="*/ 746 h 746"/>
                    <a:gd name="T20" fmla="*/ 924 w 1074"/>
                    <a:gd name="T21" fmla="*/ 746 h 746"/>
                    <a:gd name="T22" fmla="*/ 952 w 1074"/>
                    <a:gd name="T23" fmla="*/ 746 h 746"/>
                    <a:gd name="T24" fmla="*/ 1074 w 1074"/>
                    <a:gd name="T25" fmla="*/ 698 h 746"/>
                    <a:gd name="T26" fmla="*/ 377 w 1074"/>
                    <a:gd name="T27" fmla="*/ 0 h 746"/>
                    <a:gd name="T28" fmla="*/ 377 w 1074"/>
                    <a:gd name="T29" fmla="*/ 0 h 7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074" h="746">
                      <a:moveTo>
                        <a:pt x="377" y="0"/>
                      </a:moveTo>
                      <a:cubicBezTo>
                        <a:pt x="266" y="52"/>
                        <a:pt x="190" y="164"/>
                        <a:pt x="190" y="295"/>
                      </a:cubicBezTo>
                      <a:cubicBezTo>
                        <a:pt x="190" y="299"/>
                        <a:pt x="190" y="306"/>
                        <a:pt x="190" y="309"/>
                      </a:cubicBezTo>
                      <a:cubicBezTo>
                        <a:pt x="83" y="325"/>
                        <a:pt x="0" y="416"/>
                        <a:pt x="0" y="527"/>
                      </a:cubicBezTo>
                      <a:cubicBezTo>
                        <a:pt x="0" y="646"/>
                        <a:pt x="97" y="743"/>
                        <a:pt x="219" y="746"/>
                      </a:cubicBezTo>
                      <a:cubicBezTo>
                        <a:pt x="219" y="746"/>
                        <a:pt x="219" y="746"/>
                        <a:pt x="304" y="746"/>
                      </a:cubicBezTo>
                      <a:cubicBezTo>
                        <a:pt x="316" y="746"/>
                        <a:pt x="337" y="746"/>
                        <a:pt x="342" y="746"/>
                      </a:cubicBezTo>
                      <a:cubicBezTo>
                        <a:pt x="342" y="746"/>
                        <a:pt x="342" y="746"/>
                        <a:pt x="356" y="746"/>
                      </a:cubicBezTo>
                      <a:cubicBezTo>
                        <a:pt x="359" y="746"/>
                        <a:pt x="363" y="746"/>
                        <a:pt x="366" y="746"/>
                      </a:cubicBezTo>
                      <a:cubicBezTo>
                        <a:pt x="499" y="746"/>
                        <a:pt x="779" y="746"/>
                        <a:pt x="898" y="746"/>
                      </a:cubicBezTo>
                      <a:cubicBezTo>
                        <a:pt x="907" y="746"/>
                        <a:pt x="916" y="746"/>
                        <a:pt x="924" y="746"/>
                      </a:cubicBezTo>
                      <a:cubicBezTo>
                        <a:pt x="933" y="746"/>
                        <a:pt x="943" y="746"/>
                        <a:pt x="952" y="746"/>
                      </a:cubicBezTo>
                      <a:cubicBezTo>
                        <a:pt x="998" y="741"/>
                        <a:pt x="1038" y="722"/>
                        <a:pt x="1074" y="698"/>
                      </a:cubicBezTo>
                      <a:cubicBezTo>
                        <a:pt x="377" y="0"/>
                        <a:pt x="377" y="0"/>
                        <a:pt x="377" y="0"/>
                      </a:cubicBezTo>
                      <a:cubicBezTo>
                        <a:pt x="377" y="0"/>
                        <a:pt x="377" y="0"/>
                        <a:pt x="377" y="0"/>
                      </a:cubicBez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7222" tIns="33611" rIns="67222" bIns="3361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</a:endParaRPr>
                </a:p>
              </p:txBody>
            </p:sp>
          </p:grpSp>
          <p:pic>
            <p:nvPicPr>
              <p:cNvPr id="268" name="Picture 267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05044" y="4558900"/>
                <a:ext cx="1342482" cy="359487"/>
              </a:xfrm>
              <a:prstGeom prst="rect">
                <a:avLst/>
              </a:prstGeom>
            </p:spPr>
          </p:pic>
        </p:grpSp>
        <p:pic>
          <p:nvPicPr>
            <p:cNvPr id="233" name="Picture 232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10063" y="948009"/>
              <a:ext cx="2174348" cy="1461880"/>
            </a:xfrm>
            <a:prstGeom prst="rect">
              <a:avLst/>
            </a:prstGeom>
          </p:spPr>
        </p:pic>
        <p:grpSp>
          <p:nvGrpSpPr>
            <p:cNvPr id="238" name="Group 237"/>
            <p:cNvGrpSpPr/>
            <p:nvPr/>
          </p:nvGrpSpPr>
          <p:grpSpPr>
            <a:xfrm>
              <a:off x="10287156" y="1550097"/>
              <a:ext cx="1716780" cy="1154244"/>
              <a:chOff x="10062669" y="4905494"/>
              <a:chExt cx="2012868" cy="1353312"/>
            </a:xfrm>
          </p:grpSpPr>
          <p:pic>
            <p:nvPicPr>
              <p:cNvPr id="265" name="Picture 264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062669" y="4905494"/>
                <a:ext cx="2012868" cy="1353312"/>
              </a:xfrm>
              <a:prstGeom prst="rect">
                <a:avLst/>
              </a:prstGeom>
            </p:spPr>
          </p:pic>
          <p:pic>
            <p:nvPicPr>
              <p:cNvPr id="266" name="Picture 26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84367" y="5481695"/>
                <a:ext cx="1335804" cy="308814"/>
              </a:xfrm>
              <a:prstGeom prst="rect">
                <a:avLst/>
              </a:prstGeom>
              <a:noFill/>
            </p:spPr>
          </p:pic>
        </p:grpSp>
        <p:pic>
          <p:nvPicPr>
            <p:cNvPr id="239" name="Picture 238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0338" y="1298472"/>
              <a:ext cx="1052292" cy="355922"/>
            </a:xfrm>
            <a:prstGeom prst="rect">
              <a:avLst/>
            </a:prstGeom>
          </p:spPr>
        </p:pic>
        <p:grpSp>
          <p:nvGrpSpPr>
            <p:cNvPr id="241" name="Group 240"/>
            <p:cNvGrpSpPr/>
            <p:nvPr/>
          </p:nvGrpSpPr>
          <p:grpSpPr>
            <a:xfrm>
              <a:off x="8822415" y="1796145"/>
              <a:ext cx="3026267" cy="2302533"/>
              <a:chOff x="8822415" y="1796145"/>
              <a:chExt cx="3026267" cy="2302533"/>
            </a:xfrm>
          </p:grpSpPr>
          <p:grpSp>
            <p:nvGrpSpPr>
              <p:cNvPr id="243" name="Group 242"/>
              <p:cNvGrpSpPr/>
              <p:nvPr/>
            </p:nvGrpSpPr>
            <p:grpSpPr>
              <a:xfrm>
                <a:off x="8944777" y="1796145"/>
                <a:ext cx="1715755" cy="1163084"/>
                <a:chOff x="9408112" y="3317093"/>
                <a:chExt cx="1292341" cy="876058"/>
              </a:xfrm>
            </p:grpSpPr>
            <p:pic>
              <p:nvPicPr>
                <p:cNvPr id="263" name="Picture 262"/>
                <p:cNvPicPr>
                  <a:picLocks noChangeAspect="1"/>
                </p:cNvPicPr>
                <p:nvPr/>
              </p:nvPicPr>
              <p:blipFill>
                <a:blip r:embed="rId1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08112" y="3317093"/>
                  <a:ext cx="1292341" cy="876058"/>
                </a:xfrm>
                <a:prstGeom prst="rect">
                  <a:avLst/>
                </a:prstGeom>
              </p:spPr>
            </p:pic>
            <p:sp>
              <p:nvSpPr>
                <p:cNvPr id="264" name="TextBox 263"/>
                <p:cNvSpPr txBox="1"/>
                <p:nvPr/>
              </p:nvSpPr>
              <p:spPr>
                <a:xfrm>
                  <a:off x="9442525" y="3700547"/>
                  <a:ext cx="1185112" cy="187891"/>
                </a:xfrm>
                <a:prstGeom prst="rect">
                  <a:avLst/>
                </a:prstGeom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 defTabSz="671879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SzPct val="80000"/>
                    <a:defRPr/>
                  </a:pPr>
                  <a:r>
                    <a:rPr lang="en-US" sz="1324" kern="0" dirty="0">
                      <a:solidFill>
                        <a:srgbClr val="FFFFFF"/>
                      </a:solidFill>
                      <a:latin typeface="Segoe UI Light"/>
                      <a:ea typeface="ＭＳ Ｐゴシック" charset="0"/>
                      <a:cs typeface="Segoe UI Light"/>
                    </a:rPr>
                    <a:t>Azure</a:t>
                  </a:r>
                </a:p>
              </p:txBody>
            </p:sp>
          </p:grpSp>
          <p:grpSp>
            <p:nvGrpSpPr>
              <p:cNvPr id="245" name="Group 244"/>
              <p:cNvGrpSpPr/>
              <p:nvPr/>
            </p:nvGrpSpPr>
            <p:grpSpPr>
              <a:xfrm>
                <a:off x="10010389" y="2334566"/>
                <a:ext cx="1819275" cy="1227138"/>
                <a:chOff x="10010389" y="2334566"/>
                <a:chExt cx="1819275" cy="1227138"/>
              </a:xfrm>
            </p:grpSpPr>
            <p:grpSp>
              <p:nvGrpSpPr>
                <p:cNvPr id="256" name="Group 255"/>
                <p:cNvGrpSpPr/>
                <p:nvPr/>
              </p:nvGrpSpPr>
              <p:grpSpPr>
                <a:xfrm>
                  <a:off x="10010389" y="2334566"/>
                  <a:ext cx="1819275" cy="1227138"/>
                  <a:chOff x="13422313" y="2505075"/>
                  <a:chExt cx="1819275" cy="1227138"/>
                </a:xfrm>
              </p:grpSpPr>
              <p:grpSp>
                <p:nvGrpSpPr>
                  <p:cNvPr id="258" name="Group 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3422313" y="2505075"/>
                    <a:ext cx="1819275" cy="1227138"/>
                    <a:chOff x="8455" y="1578"/>
                    <a:chExt cx="1146" cy="773"/>
                  </a:xfrm>
                </p:grpSpPr>
                <p:sp>
                  <p:nvSpPr>
                    <p:cNvPr id="261" name="AutoShape 3"/>
                    <p:cNvSpPr>
                      <a:spLocks noChangeAspect="1" noChangeArrowheads="1" noTextEdit="1"/>
                    </p:cNvSpPr>
                    <p:nvPr/>
                  </p:nvSpPr>
                  <p:spPr bwMode="auto">
                    <a:xfrm>
                      <a:off x="8455" y="1578"/>
                      <a:ext cx="1146" cy="77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67222" tIns="33611" rIns="67222" bIns="3361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685714">
                        <a:defRPr/>
                      </a:pPr>
                      <a:endParaRPr lang="en-US" sz="1324">
                        <a:solidFill>
                          <a:srgbClr val="505050"/>
                        </a:solidFill>
                        <a:latin typeface="Segoe UI"/>
                      </a:endParaRPr>
                    </a:p>
                  </p:txBody>
                </p:sp>
                <p:sp>
                  <p:nvSpPr>
                    <p:cNvPr id="262" name="Freeform 5"/>
                    <p:cNvSpPr>
                      <a:spLocks/>
                    </p:cNvSpPr>
                    <p:nvPr/>
                  </p:nvSpPr>
                  <p:spPr bwMode="auto">
                    <a:xfrm>
                      <a:off x="8478" y="1603"/>
                      <a:ext cx="1098" cy="723"/>
                    </a:xfrm>
                    <a:custGeom>
                      <a:avLst/>
                      <a:gdLst>
                        <a:gd name="T0" fmla="*/ 1074 w 1181"/>
                        <a:gd name="T1" fmla="*/ 729 h 777"/>
                        <a:gd name="T2" fmla="*/ 1074 w 1181"/>
                        <a:gd name="T3" fmla="*/ 729 h 777"/>
                        <a:gd name="T4" fmla="*/ 1074 w 1181"/>
                        <a:gd name="T5" fmla="*/ 729 h 777"/>
                        <a:gd name="T6" fmla="*/ 952 w 1181"/>
                        <a:gd name="T7" fmla="*/ 777 h 777"/>
                        <a:gd name="T8" fmla="*/ 924 w 1181"/>
                        <a:gd name="T9" fmla="*/ 777 h 777"/>
                        <a:gd name="T10" fmla="*/ 898 w 1181"/>
                        <a:gd name="T11" fmla="*/ 777 h 777"/>
                        <a:gd name="T12" fmla="*/ 366 w 1181"/>
                        <a:gd name="T13" fmla="*/ 777 h 777"/>
                        <a:gd name="T14" fmla="*/ 356 w 1181"/>
                        <a:gd name="T15" fmla="*/ 777 h 777"/>
                        <a:gd name="T16" fmla="*/ 342 w 1181"/>
                        <a:gd name="T17" fmla="*/ 777 h 777"/>
                        <a:gd name="T18" fmla="*/ 304 w 1181"/>
                        <a:gd name="T19" fmla="*/ 777 h 777"/>
                        <a:gd name="T20" fmla="*/ 219 w 1181"/>
                        <a:gd name="T21" fmla="*/ 777 h 777"/>
                        <a:gd name="T22" fmla="*/ 0 w 1181"/>
                        <a:gd name="T23" fmla="*/ 558 h 777"/>
                        <a:gd name="T24" fmla="*/ 190 w 1181"/>
                        <a:gd name="T25" fmla="*/ 340 h 777"/>
                        <a:gd name="T26" fmla="*/ 190 w 1181"/>
                        <a:gd name="T27" fmla="*/ 326 h 777"/>
                        <a:gd name="T28" fmla="*/ 377 w 1181"/>
                        <a:gd name="T29" fmla="*/ 31 h 777"/>
                        <a:gd name="T30" fmla="*/ 377 w 1181"/>
                        <a:gd name="T31" fmla="*/ 31 h 777"/>
                        <a:gd name="T32" fmla="*/ 514 w 1181"/>
                        <a:gd name="T33" fmla="*/ 0 h 777"/>
                        <a:gd name="T34" fmla="*/ 785 w 1181"/>
                        <a:gd name="T35" fmla="*/ 145 h 777"/>
                        <a:gd name="T36" fmla="*/ 875 w 1181"/>
                        <a:gd name="T37" fmla="*/ 123 h 777"/>
                        <a:gd name="T38" fmla="*/ 979 w 1181"/>
                        <a:gd name="T39" fmla="*/ 154 h 777"/>
                        <a:gd name="T40" fmla="*/ 1064 w 1181"/>
                        <a:gd name="T41" fmla="*/ 306 h 777"/>
                        <a:gd name="T42" fmla="*/ 1181 w 1181"/>
                        <a:gd name="T43" fmla="*/ 522 h 777"/>
                        <a:gd name="T44" fmla="*/ 1074 w 1181"/>
                        <a:gd name="T45" fmla="*/ 729 h 77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1181" h="777">
                          <a:moveTo>
                            <a:pt x="1074" y="729"/>
                          </a:moveTo>
                          <a:cubicBezTo>
                            <a:pt x="1074" y="729"/>
                            <a:pt x="1074" y="729"/>
                            <a:pt x="1074" y="729"/>
                          </a:cubicBezTo>
                          <a:cubicBezTo>
                            <a:pt x="1074" y="729"/>
                            <a:pt x="1074" y="729"/>
                            <a:pt x="1074" y="729"/>
                          </a:cubicBezTo>
                          <a:cubicBezTo>
                            <a:pt x="1038" y="753"/>
                            <a:pt x="998" y="772"/>
                            <a:pt x="952" y="777"/>
                          </a:cubicBezTo>
                          <a:cubicBezTo>
                            <a:pt x="943" y="777"/>
                            <a:pt x="933" y="777"/>
                            <a:pt x="924" y="777"/>
                          </a:cubicBezTo>
                          <a:cubicBezTo>
                            <a:pt x="916" y="777"/>
                            <a:pt x="907" y="777"/>
                            <a:pt x="898" y="777"/>
                          </a:cubicBezTo>
                          <a:cubicBezTo>
                            <a:pt x="779" y="777"/>
                            <a:pt x="499" y="777"/>
                            <a:pt x="366" y="777"/>
                          </a:cubicBezTo>
                          <a:cubicBezTo>
                            <a:pt x="363" y="777"/>
                            <a:pt x="359" y="777"/>
                            <a:pt x="356" y="777"/>
                          </a:cubicBezTo>
                          <a:cubicBezTo>
                            <a:pt x="342" y="777"/>
                            <a:pt x="342" y="777"/>
                            <a:pt x="342" y="777"/>
                          </a:cubicBezTo>
                          <a:cubicBezTo>
                            <a:pt x="337" y="777"/>
                            <a:pt x="316" y="777"/>
                            <a:pt x="304" y="777"/>
                          </a:cubicBezTo>
                          <a:cubicBezTo>
                            <a:pt x="219" y="777"/>
                            <a:pt x="219" y="777"/>
                            <a:pt x="219" y="777"/>
                          </a:cubicBezTo>
                          <a:cubicBezTo>
                            <a:pt x="97" y="774"/>
                            <a:pt x="0" y="677"/>
                            <a:pt x="0" y="558"/>
                          </a:cubicBezTo>
                          <a:cubicBezTo>
                            <a:pt x="0" y="447"/>
                            <a:pt x="83" y="356"/>
                            <a:pt x="190" y="340"/>
                          </a:cubicBezTo>
                          <a:cubicBezTo>
                            <a:pt x="190" y="337"/>
                            <a:pt x="190" y="330"/>
                            <a:pt x="190" y="326"/>
                          </a:cubicBezTo>
                          <a:cubicBezTo>
                            <a:pt x="190" y="195"/>
                            <a:pt x="266" y="83"/>
                            <a:pt x="377" y="31"/>
                          </a:cubicBezTo>
                          <a:cubicBezTo>
                            <a:pt x="377" y="31"/>
                            <a:pt x="377" y="31"/>
                            <a:pt x="377" y="31"/>
                          </a:cubicBezTo>
                          <a:cubicBezTo>
                            <a:pt x="420" y="12"/>
                            <a:pt x="464" y="0"/>
                            <a:pt x="514" y="0"/>
                          </a:cubicBezTo>
                          <a:cubicBezTo>
                            <a:pt x="628" y="0"/>
                            <a:pt x="727" y="59"/>
                            <a:pt x="785" y="145"/>
                          </a:cubicBezTo>
                          <a:cubicBezTo>
                            <a:pt x="811" y="132"/>
                            <a:pt x="842" y="123"/>
                            <a:pt x="875" y="123"/>
                          </a:cubicBezTo>
                          <a:cubicBezTo>
                            <a:pt x="913" y="123"/>
                            <a:pt x="950" y="135"/>
                            <a:pt x="979" y="154"/>
                          </a:cubicBezTo>
                          <a:cubicBezTo>
                            <a:pt x="1029" y="187"/>
                            <a:pt x="1062" y="242"/>
                            <a:pt x="1064" y="306"/>
                          </a:cubicBezTo>
                          <a:cubicBezTo>
                            <a:pt x="1133" y="353"/>
                            <a:pt x="1181" y="434"/>
                            <a:pt x="1181" y="522"/>
                          </a:cubicBezTo>
                          <a:cubicBezTo>
                            <a:pt x="1181" y="608"/>
                            <a:pt x="1140" y="683"/>
                            <a:pt x="1074" y="72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 w="76200" cap="flat">
                      <a:solidFill>
                        <a:srgbClr val="FFFF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67222" tIns="33611" rIns="67222" bIns="3361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685714">
                        <a:defRPr/>
                      </a:pPr>
                      <a:endParaRPr lang="en-US" sz="1324">
                        <a:solidFill>
                          <a:srgbClr val="505050"/>
                        </a:solidFill>
                        <a:latin typeface="Segoe UI"/>
                      </a:endParaRPr>
                    </a:p>
                  </p:txBody>
                </p:sp>
              </p:grpSp>
              <p:sp>
                <p:nvSpPr>
                  <p:cNvPr id="259" name="Freeform 8"/>
                  <p:cNvSpPr>
                    <a:spLocks/>
                  </p:cNvSpPr>
                  <p:nvPr/>
                </p:nvSpPr>
                <p:spPr bwMode="auto">
                  <a:xfrm>
                    <a:off x="14014451" y="2555396"/>
                    <a:ext cx="1187450" cy="1076325"/>
                  </a:xfrm>
                  <a:custGeom>
                    <a:avLst/>
                    <a:gdLst>
                      <a:gd name="T0" fmla="*/ 805 w 805"/>
                      <a:gd name="T1" fmla="*/ 522 h 729"/>
                      <a:gd name="T2" fmla="*/ 688 w 805"/>
                      <a:gd name="T3" fmla="*/ 306 h 729"/>
                      <a:gd name="T4" fmla="*/ 603 w 805"/>
                      <a:gd name="T5" fmla="*/ 154 h 729"/>
                      <a:gd name="T6" fmla="*/ 499 w 805"/>
                      <a:gd name="T7" fmla="*/ 123 h 729"/>
                      <a:gd name="T8" fmla="*/ 409 w 805"/>
                      <a:gd name="T9" fmla="*/ 145 h 729"/>
                      <a:gd name="T10" fmla="*/ 138 w 805"/>
                      <a:gd name="T11" fmla="*/ 0 h 729"/>
                      <a:gd name="T12" fmla="*/ 0 w 805"/>
                      <a:gd name="T13" fmla="*/ 31 h 729"/>
                      <a:gd name="T14" fmla="*/ 698 w 805"/>
                      <a:gd name="T15" fmla="*/ 729 h 729"/>
                      <a:gd name="T16" fmla="*/ 805 w 805"/>
                      <a:gd name="T17" fmla="*/ 522 h 7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05" h="729">
                        <a:moveTo>
                          <a:pt x="805" y="522"/>
                        </a:moveTo>
                        <a:cubicBezTo>
                          <a:pt x="805" y="434"/>
                          <a:pt x="757" y="353"/>
                          <a:pt x="688" y="306"/>
                        </a:cubicBezTo>
                        <a:cubicBezTo>
                          <a:pt x="686" y="242"/>
                          <a:pt x="653" y="187"/>
                          <a:pt x="603" y="154"/>
                        </a:cubicBezTo>
                        <a:cubicBezTo>
                          <a:pt x="574" y="135"/>
                          <a:pt x="537" y="123"/>
                          <a:pt x="499" y="123"/>
                        </a:cubicBezTo>
                        <a:cubicBezTo>
                          <a:pt x="466" y="123"/>
                          <a:pt x="435" y="132"/>
                          <a:pt x="409" y="145"/>
                        </a:cubicBezTo>
                        <a:cubicBezTo>
                          <a:pt x="351" y="59"/>
                          <a:pt x="252" y="0"/>
                          <a:pt x="138" y="0"/>
                        </a:cubicBezTo>
                        <a:cubicBezTo>
                          <a:pt x="88" y="0"/>
                          <a:pt x="43" y="12"/>
                          <a:pt x="0" y="31"/>
                        </a:cubicBezTo>
                        <a:cubicBezTo>
                          <a:pt x="698" y="729"/>
                          <a:pt x="698" y="729"/>
                          <a:pt x="698" y="729"/>
                        </a:cubicBezTo>
                        <a:cubicBezTo>
                          <a:pt x="764" y="683"/>
                          <a:pt x="805" y="608"/>
                          <a:pt x="805" y="522"/>
                        </a:cubicBezTo>
                        <a:close/>
                      </a:path>
                    </a:pathLst>
                  </a:custGeom>
                  <a:solidFill>
                    <a:srgbClr val="FE663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7222" tIns="33611" rIns="67222" bIns="3361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714">
                      <a:defRPr/>
                    </a:pPr>
                    <a:endParaRPr lang="en-US" sz="1324">
                      <a:solidFill>
                        <a:srgbClr val="505050"/>
                      </a:solidFill>
                      <a:latin typeface="Segoe UI"/>
                    </a:endParaRPr>
                  </a:p>
                </p:txBody>
              </p:sp>
              <p:sp>
                <p:nvSpPr>
                  <p:cNvPr id="260" name="Freeform 9"/>
                  <p:cNvSpPr>
                    <a:spLocks/>
                  </p:cNvSpPr>
                  <p:nvPr/>
                </p:nvSpPr>
                <p:spPr bwMode="auto">
                  <a:xfrm>
                    <a:off x="13458826" y="2601433"/>
                    <a:ext cx="1585913" cy="1101725"/>
                  </a:xfrm>
                  <a:custGeom>
                    <a:avLst/>
                    <a:gdLst>
                      <a:gd name="T0" fmla="*/ 377 w 1074"/>
                      <a:gd name="T1" fmla="*/ 0 h 746"/>
                      <a:gd name="T2" fmla="*/ 190 w 1074"/>
                      <a:gd name="T3" fmla="*/ 295 h 746"/>
                      <a:gd name="T4" fmla="*/ 190 w 1074"/>
                      <a:gd name="T5" fmla="*/ 309 h 746"/>
                      <a:gd name="T6" fmla="*/ 0 w 1074"/>
                      <a:gd name="T7" fmla="*/ 527 h 746"/>
                      <a:gd name="T8" fmla="*/ 219 w 1074"/>
                      <a:gd name="T9" fmla="*/ 746 h 746"/>
                      <a:gd name="T10" fmla="*/ 304 w 1074"/>
                      <a:gd name="T11" fmla="*/ 746 h 746"/>
                      <a:gd name="T12" fmla="*/ 342 w 1074"/>
                      <a:gd name="T13" fmla="*/ 746 h 746"/>
                      <a:gd name="T14" fmla="*/ 356 w 1074"/>
                      <a:gd name="T15" fmla="*/ 746 h 746"/>
                      <a:gd name="T16" fmla="*/ 366 w 1074"/>
                      <a:gd name="T17" fmla="*/ 746 h 746"/>
                      <a:gd name="T18" fmla="*/ 898 w 1074"/>
                      <a:gd name="T19" fmla="*/ 746 h 746"/>
                      <a:gd name="T20" fmla="*/ 924 w 1074"/>
                      <a:gd name="T21" fmla="*/ 746 h 746"/>
                      <a:gd name="T22" fmla="*/ 952 w 1074"/>
                      <a:gd name="T23" fmla="*/ 746 h 746"/>
                      <a:gd name="T24" fmla="*/ 1074 w 1074"/>
                      <a:gd name="T25" fmla="*/ 698 h 746"/>
                      <a:gd name="T26" fmla="*/ 377 w 1074"/>
                      <a:gd name="T27" fmla="*/ 0 h 746"/>
                      <a:gd name="T28" fmla="*/ 377 w 1074"/>
                      <a:gd name="T29" fmla="*/ 0 h 7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074" h="746">
                        <a:moveTo>
                          <a:pt x="377" y="0"/>
                        </a:moveTo>
                        <a:cubicBezTo>
                          <a:pt x="266" y="52"/>
                          <a:pt x="190" y="164"/>
                          <a:pt x="190" y="295"/>
                        </a:cubicBezTo>
                        <a:cubicBezTo>
                          <a:pt x="190" y="299"/>
                          <a:pt x="190" y="306"/>
                          <a:pt x="190" y="309"/>
                        </a:cubicBezTo>
                        <a:cubicBezTo>
                          <a:pt x="83" y="325"/>
                          <a:pt x="0" y="416"/>
                          <a:pt x="0" y="527"/>
                        </a:cubicBezTo>
                        <a:cubicBezTo>
                          <a:pt x="0" y="646"/>
                          <a:pt x="97" y="743"/>
                          <a:pt x="219" y="746"/>
                        </a:cubicBezTo>
                        <a:cubicBezTo>
                          <a:pt x="219" y="746"/>
                          <a:pt x="219" y="746"/>
                          <a:pt x="304" y="746"/>
                        </a:cubicBezTo>
                        <a:cubicBezTo>
                          <a:pt x="316" y="746"/>
                          <a:pt x="337" y="746"/>
                          <a:pt x="342" y="746"/>
                        </a:cubicBezTo>
                        <a:cubicBezTo>
                          <a:pt x="342" y="746"/>
                          <a:pt x="342" y="746"/>
                          <a:pt x="356" y="746"/>
                        </a:cubicBezTo>
                        <a:cubicBezTo>
                          <a:pt x="359" y="746"/>
                          <a:pt x="363" y="746"/>
                          <a:pt x="366" y="746"/>
                        </a:cubicBezTo>
                        <a:cubicBezTo>
                          <a:pt x="499" y="746"/>
                          <a:pt x="779" y="746"/>
                          <a:pt x="898" y="746"/>
                        </a:cubicBezTo>
                        <a:cubicBezTo>
                          <a:pt x="907" y="746"/>
                          <a:pt x="916" y="746"/>
                          <a:pt x="924" y="746"/>
                        </a:cubicBezTo>
                        <a:cubicBezTo>
                          <a:pt x="933" y="746"/>
                          <a:pt x="943" y="746"/>
                          <a:pt x="952" y="746"/>
                        </a:cubicBezTo>
                        <a:cubicBezTo>
                          <a:pt x="998" y="741"/>
                          <a:pt x="1038" y="722"/>
                          <a:pt x="1074" y="698"/>
                        </a:cubicBezTo>
                        <a:cubicBezTo>
                          <a:pt x="377" y="0"/>
                          <a:pt x="377" y="0"/>
                          <a:pt x="377" y="0"/>
                        </a:cubicBezTo>
                        <a:cubicBezTo>
                          <a:pt x="377" y="0"/>
                          <a:pt x="377" y="0"/>
                          <a:pt x="377" y="0"/>
                        </a:cubicBezTo>
                        <a:close/>
                      </a:path>
                    </a:pathLst>
                  </a:custGeom>
                  <a:solidFill>
                    <a:srgbClr val="DA3B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7222" tIns="33611" rIns="67222" bIns="3361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714">
                      <a:defRPr/>
                    </a:pPr>
                    <a:endParaRPr lang="en-US" sz="1324">
                      <a:solidFill>
                        <a:srgbClr val="505050"/>
                      </a:solidFill>
                      <a:latin typeface="Segoe UI"/>
                    </a:endParaRPr>
                  </a:p>
                </p:txBody>
              </p:sp>
            </p:grpSp>
            <p:sp>
              <p:nvSpPr>
                <p:cNvPr id="257" name="Freeform 5"/>
                <p:cNvSpPr>
                  <a:spLocks noChangeAspect="1" noEditPoints="1"/>
                </p:cNvSpPr>
                <p:nvPr/>
              </p:nvSpPr>
              <p:spPr bwMode="black">
                <a:xfrm>
                  <a:off x="10480536" y="2900120"/>
                  <a:ext cx="1005840" cy="222408"/>
                </a:xfrm>
                <a:custGeom>
                  <a:avLst/>
                  <a:gdLst>
                    <a:gd name="T0" fmla="*/ 477 w 1529"/>
                    <a:gd name="T1" fmla="*/ 273 h 336"/>
                    <a:gd name="T2" fmla="*/ 394 w 1529"/>
                    <a:gd name="T3" fmla="*/ 115 h 336"/>
                    <a:gd name="T4" fmla="*/ 561 w 1529"/>
                    <a:gd name="T5" fmla="*/ 113 h 336"/>
                    <a:gd name="T6" fmla="*/ 479 w 1529"/>
                    <a:gd name="T7" fmla="*/ 85 h 336"/>
                    <a:gd name="T8" fmla="*/ 416 w 1529"/>
                    <a:gd name="T9" fmla="*/ 212 h 336"/>
                    <a:gd name="T10" fmla="*/ 548 w 1529"/>
                    <a:gd name="T11" fmla="*/ 169 h 336"/>
                    <a:gd name="T12" fmla="*/ 635 w 1529"/>
                    <a:gd name="T13" fmla="*/ 125 h 336"/>
                    <a:gd name="T14" fmla="*/ 635 w 1529"/>
                    <a:gd name="T15" fmla="*/ 269 h 336"/>
                    <a:gd name="T16" fmla="*/ 587 w 1529"/>
                    <a:gd name="T17" fmla="*/ 125 h 336"/>
                    <a:gd name="T18" fmla="*/ 658 w 1529"/>
                    <a:gd name="T19" fmla="*/ 53 h 336"/>
                    <a:gd name="T20" fmla="*/ 739 w 1529"/>
                    <a:gd name="T21" fmla="*/ 73 h 336"/>
                    <a:gd name="T22" fmla="*/ 748 w 1529"/>
                    <a:gd name="T23" fmla="*/ 145 h 336"/>
                    <a:gd name="T24" fmla="*/ 691 w 1529"/>
                    <a:gd name="T25" fmla="*/ 145 h 336"/>
                    <a:gd name="T26" fmla="*/ 691 w 1529"/>
                    <a:gd name="T27" fmla="*/ 102 h 336"/>
                    <a:gd name="T28" fmla="*/ 754 w 1529"/>
                    <a:gd name="T29" fmla="*/ 76 h 336"/>
                    <a:gd name="T30" fmla="*/ 771 w 1529"/>
                    <a:gd name="T31" fmla="*/ 85 h 336"/>
                    <a:gd name="T32" fmla="*/ 792 w 1529"/>
                    <a:gd name="T33" fmla="*/ 63 h 336"/>
                    <a:gd name="T34" fmla="*/ 769 w 1529"/>
                    <a:gd name="T35" fmla="*/ 125 h 336"/>
                    <a:gd name="T36" fmla="*/ 885 w 1529"/>
                    <a:gd name="T37" fmla="*/ 273 h 336"/>
                    <a:gd name="T38" fmla="*/ 837 w 1529"/>
                    <a:gd name="T39" fmla="*/ 143 h 336"/>
                    <a:gd name="T40" fmla="*/ 890 w 1529"/>
                    <a:gd name="T41" fmla="*/ 141 h 336"/>
                    <a:gd name="T42" fmla="*/ 889 w 1529"/>
                    <a:gd name="T43" fmla="*/ 253 h 336"/>
                    <a:gd name="T44" fmla="*/ 964 w 1529"/>
                    <a:gd name="T45" fmla="*/ 203 h 336"/>
                    <a:gd name="T46" fmla="*/ 1056 w 1529"/>
                    <a:gd name="T47" fmla="*/ 259 h 336"/>
                    <a:gd name="T48" fmla="*/ 949 w 1529"/>
                    <a:gd name="T49" fmla="*/ 159 h 336"/>
                    <a:gd name="T50" fmla="*/ 1066 w 1529"/>
                    <a:gd name="T51" fmla="*/ 191 h 336"/>
                    <a:gd name="T52" fmla="*/ 1006 w 1529"/>
                    <a:gd name="T53" fmla="*/ 141 h 336"/>
                    <a:gd name="T54" fmla="*/ 1241 w 1529"/>
                    <a:gd name="T55" fmla="*/ 212 h 336"/>
                    <a:gd name="T56" fmla="*/ 1125 w 1529"/>
                    <a:gd name="T57" fmla="*/ 237 h 336"/>
                    <a:gd name="T58" fmla="*/ 1161 w 1529"/>
                    <a:gd name="T59" fmla="*/ 175 h 336"/>
                    <a:gd name="T60" fmla="*/ 1210 w 1529"/>
                    <a:gd name="T61" fmla="*/ 118 h 336"/>
                    <a:gd name="T62" fmla="*/ 1178 w 1529"/>
                    <a:gd name="T63" fmla="*/ 64 h 336"/>
                    <a:gd name="T64" fmla="*/ 1194 w 1529"/>
                    <a:gd name="T65" fmla="*/ 164 h 336"/>
                    <a:gd name="T66" fmla="*/ 1385 w 1529"/>
                    <a:gd name="T67" fmla="*/ 240 h 336"/>
                    <a:gd name="T68" fmla="*/ 1265 w 1529"/>
                    <a:gd name="T69" fmla="*/ 181 h 336"/>
                    <a:gd name="T70" fmla="*/ 1381 w 1529"/>
                    <a:gd name="T71" fmla="*/ 70 h 336"/>
                    <a:gd name="T72" fmla="*/ 1289 w 1529"/>
                    <a:gd name="T73" fmla="*/ 172 h 336"/>
                    <a:gd name="T74" fmla="*/ 1393 w 1529"/>
                    <a:gd name="T75" fmla="*/ 205 h 336"/>
                    <a:gd name="T76" fmla="*/ 1302 w 1529"/>
                    <a:gd name="T77" fmla="*/ 175 h 336"/>
                    <a:gd name="T78" fmla="*/ 1359 w 1529"/>
                    <a:gd name="T79" fmla="*/ 241 h 336"/>
                    <a:gd name="T80" fmla="*/ 1457 w 1529"/>
                    <a:gd name="T81" fmla="*/ 273 h 336"/>
                    <a:gd name="T82" fmla="*/ 1492 w 1529"/>
                    <a:gd name="T83" fmla="*/ 241 h 336"/>
                    <a:gd name="T84" fmla="*/ 1419 w 1529"/>
                    <a:gd name="T85" fmla="*/ 169 h 336"/>
                    <a:gd name="T86" fmla="*/ 1446 w 1529"/>
                    <a:gd name="T87" fmla="*/ 88 h 336"/>
                    <a:gd name="T88" fmla="*/ 1529 w 1529"/>
                    <a:gd name="T89" fmla="*/ 208 h 336"/>
                    <a:gd name="T90" fmla="*/ 180 w 1529"/>
                    <a:gd name="T91" fmla="*/ 0 h 336"/>
                    <a:gd name="T92" fmla="*/ 61 w 1529"/>
                    <a:gd name="T93" fmla="*/ 246 h 336"/>
                    <a:gd name="T94" fmla="*/ 0 w 1529"/>
                    <a:gd name="T95" fmla="*/ 270 h 336"/>
                    <a:gd name="T96" fmla="*/ 281 w 1529"/>
                    <a:gd name="T97" fmla="*/ 308 h 3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529" h="336">
                      <a:moveTo>
                        <a:pt x="573" y="166"/>
                      </a:moveTo>
                      <a:cubicBezTo>
                        <a:pt x="573" y="187"/>
                        <a:pt x="569" y="206"/>
                        <a:pt x="561" y="222"/>
                      </a:cubicBezTo>
                      <a:cubicBezTo>
                        <a:pt x="553" y="239"/>
                        <a:pt x="542" y="251"/>
                        <a:pt x="528" y="260"/>
                      </a:cubicBezTo>
                      <a:cubicBezTo>
                        <a:pt x="513" y="268"/>
                        <a:pt x="496" y="273"/>
                        <a:pt x="477" y="273"/>
                      </a:cubicBezTo>
                      <a:cubicBezTo>
                        <a:pt x="458" y="273"/>
                        <a:pt x="442" y="269"/>
                        <a:pt x="428" y="260"/>
                      </a:cubicBezTo>
                      <a:cubicBezTo>
                        <a:pt x="413" y="252"/>
                        <a:pt x="402" y="240"/>
                        <a:pt x="394" y="224"/>
                      </a:cubicBezTo>
                      <a:cubicBezTo>
                        <a:pt x="386" y="208"/>
                        <a:pt x="382" y="191"/>
                        <a:pt x="382" y="171"/>
                      </a:cubicBezTo>
                      <a:cubicBezTo>
                        <a:pt x="382" y="150"/>
                        <a:pt x="386" y="131"/>
                        <a:pt x="394" y="115"/>
                      </a:cubicBezTo>
                      <a:cubicBezTo>
                        <a:pt x="402" y="98"/>
                        <a:pt x="414" y="86"/>
                        <a:pt x="429" y="77"/>
                      </a:cubicBezTo>
                      <a:cubicBezTo>
                        <a:pt x="444" y="69"/>
                        <a:pt x="461" y="64"/>
                        <a:pt x="480" y="64"/>
                      </a:cubicBezTo>
                      <a:cubicBezTo>
                        <a:pt x="498" y="64"/>
                        <a:pt x="514" y="68"/>
                        <a:pt x="529" y="77"/>
                      </a:cubicBezTo>
                      <a:cubicBezTo>
                        <a:pt x="543" y="86"/>
                        <a:pt x="554" y="98"/>
                        <a:pt x="561" y="113"/>
                      </a:cubicBezTo>
                      <a:cubicBezTo>
                        <a:pt x="569" y="128"/>
                        <a:pt x="573" y="146"/>
                        <a:pt x="573" y="166"/>
                      </a:cubicBezTo>
                      <a:close/>
                      <a:moveTo>
                        <a:pt x="548" y="169"/>
                      </a:moveTo>
                      <a:cubicBezTo>
                        <a:pt x="548" y="143"/>
                        <a:pt x="542" y="122"/>
                        <a:pt x="530" y="108"/>
                      </a:cubicBezTo>
                      <a:cubicBezTo>
                        <a:pt x="518" y="93"/>
                        <a:pt x="500" y="85"/>
                        <a:pt x="479" y="85"/>
                      </a:cubicBezTo>
                      <a:cubicBezTo>
                        <a:pt x="465" y="85"/>
                        <a:pt x="452" y="89"/>
                        <a:pt x="441" y="96"/>
                      </a:cubicBezTo>
                      <a:cubicBezTo>
                        <a:pt x="431" y="103"/>
                        <a:pt x="422" y="113"/>
                        <a:pt x="416" y="126"/>
                      </a:cubicBezTo>
                      <a:cubicBezTo>
                        <a:pt x="410" y="139"/>
                        <a:pt x="407" y="153"/>
                        <a:pt x="407" y="169"/>
                      </a:cubicBezTo>
                      <a:cubicBezTo>
                        <a:pt x="407" y="185"/>
                        <a:pt x="410" y="199"/>
                        <a:pt x="416" y="212"/>
                      </a:cubicBezTo>
                      <a:cubicBezTo>
                        <a:pt x="422" y="224"/>
                        <a:pt x="430" y="234"/>
                        <a:pt x="440" y="241"/>
                      </a:cubicBezTo>
                      <a:cubicBezTo>
                        <a:pt x="451" y="248"/>
                        <a:pt x="463" y="251"/>
                        <a:pt x="477" y="251"/>
                      </a:cubicBezTo>
                      <a:cubicBezTo>
                        <a:pt x="499" y="251"/>
                        <a:pt x="517" y="244"/>
                        <a:pt x="529" y="229"/>
                      </a:cubicBezTo>
                      <a:cubicBezTo>
                        <a:pt x="542" y="215"/>
                        <a:pt x="548" y="195"/>
                        <a:pt x="548" y="169"/>
                      </a:cubicBezTo>
                      <a:close/>
                      <a:moveTo>
                        <a:pt x="674" y="76"/>
                      </a:moveTo>
                      <a:cubicBezTo>
                        <a:pt x="670" y="74"/>
                        <a:pt x="665" y="73"/>
                        <a:pt x="659" y="73"/>
                      </a:cubicBezTo>
                      <a:cubicBezTo>
                        <a:pt x="643" y="73"/>
                        <a:pt x="635" y="83"/>
                        <a:pt x="635" y="103"/>
                      </a:cubicBezTo>
                      <a:cubicBezTo>
                        <a:pt x="635" y="125"/>
                        <a:pt x="635" y="125"/>
                        <a:pt x="635" y="125"/>
                      </a:cubicBezTo>
                      <a:cubicBezTo>
                        <a:pt x="669" y="125"/>
                        <a:pt x="669" y="125"/>
                        <a:pt x="669" y="125"/>
                      </a:cubicBezTo>
                      <a:cubicBezTo>
                        <a:pt x="669" y="145"/>
                        <a:pt x="669" y="145"/>
                        <a:pt x="669" y="145"/>
                      </a:cubicBezTo>
                      <a:cubicBezTo>
                        <a:pt x="635" y="145"/>
                        <a:pt x="635" y="145"/>
                        <a:pt x="635" y="145"/>
                      </a:cubicBezTo>
                      <a:cubicBezTo>
                        <a:pt x="635" y="269"/>
                        <a:pt x="635" y="269"/>
                        <a:pt x="635" y="269"/>
                      </a:cubicBezTo>
                      <a:cubicBezTo>
                        <a:pt x="612" y="269"/>
                        <a:pt x="612" y="269"/>
                        <a:pt x="612" y="269"/>
                      </a:cubicBezTo>
                      <a:cubicBezTo>
                        <a:pt x="612" y="145"/>
                        <a:pt x="612" y="145"/>
                        <a:pt x="612" y="145"/>
                      </a:cubicBezTo>
                      <a:cubicBezTo>
                        <a:pt x="587" y="145"/>
                        <a:pt x="587" y="145"/>
                        <a:pt x="587" y="145"/>
                      </a:cubicBezTo>
                      <a:cubicBezTo>
                        <a:pt x="587" y="125"/>
                        <a:pt x="587" y="125"/>
                        <a:pt x="587" y="125"/>
                      </a:cubicBezTo>
                      <a:cubicBezTo>
                        <a:pt x="612" y="125"/>
                        <a:pt x="612" y="125"/>
                        <a:pt x="612" y="125"/>
                      </a:cubicBezTo>
                      <a:cubicBezTo>
                        <a:pt x="612" y="102"/>
                        <a:pt x="612" y="102"/>
                        <a:pt x="612" y="102"/>
                      </a:cubicBezTo>
                      <a:cubicBezTo>
                        <a:pt x="612" y="87"/>
                        <a:pt x="616" y="75"/>
                        <a:pt x="625" y="66"/>
                      </a:cubicBezTo>
                      <a:cubicBezTo>
                        <a:pt x="633" y="57"/>
                        <a:pt x="644" y="53"/>
                        <a:pt x="658" y="53"/>
                      </a:cubicBezTo>
                      <a:cubicBezTo>
                        <a:pt x="665" y="53"/>
                        <a:pt x="670" y="54"/>
                        <a:pt x="674" y="55"/>
                      </a:cubicBezTo>
                      <a:lnTo>
                        <a:pt x="674" y="76"/>
                      </a:lnTo>
                      <a:close/>
                      <a:moveTo>
                        <a:pt x="754" y="76"/>
                      </a:moveTo>
                      <a:cubicBezTo>
                        <a:pt x="749" y="74"/>
                        <a:pt x="744" y="73"/>
                        <a:pt x="739" y="73"/>
                      </a:cubicBezTo>
                      <a:cubicBezTo>
                        <a:pt x="722" y="73"/>
                        <a:pt x="714" y="83"/>
                        <a:pt x="714" y="103"/>
                      </a:cubicBezTo>
                      <a:cubicBezTo>
                        <a:pt x="714" y="125"/>
                        <a:pt x="714" y="125"/>
                        <a:pt x="714" y="125"/>
                      </a:cubicBezTo>
                      <a:cubicBezTo>
                        <a:pt x="748" y="125"/>
                        <a:pt x="748" y="125"/>
                        <a:pt x="748" y="125"/>
                      </a:cubicBezTo>
                      <a:cubicBezTo>
                        <a:pt x="748" y="145"/>
                        <a:pt x="748" y="145"/>
                        <a:pt x="748" y="145"/>
                      </a:cubicBezTo>
                      <a:cubicBezTo>
                        <a:pt x="714" y="145"/>
                        <a:pt x="714" y="145"/>
                        <a:pt x="714" y="145"/>
                      </a:cubicBezTo>
                      <a:cubicBezTo>
                        <a:pt x="714" y="269"/>
                        <a:pt x="714" y="269"/>
                        <a:pt x="714" y="269"/>
                      </a:cubicBezTo>
                      <a:cubicBezTo>
                        <a:pt x="691" y="269"/>
                        <a:pt x="691" y="269"/>
                        <a:pt x="691" y="269"/>
                      </a:cubicBezTo>
                      <a:cubicBezTo>
                        <a:pt x="691" y="145"/>
                        <a:pt x="691" y="145"/>
                        <a:pt x="691" y="145"/>
                      </a:cubicBezTo>
                      <a:cubicBezTo>
                        <a:pt x="667" y="145"/>
                        <a:pt x="667" y="145"/>
                        <a:pt x="667" y="145"/>
                      </a:cubicBezTo>
                      <a:cubicBezTo>
                        <a:pt x="667" y="125"/>
                        <a:pt x="667" y="125"/>
                        <a:pt x="667" y="125"/>
                      </a:cubicBezTo>
                      <a:cubicBezTo>
                        <a:pt x="691" y="125"/>
                        <a:pt x="691" y="125"/>
                        <a:pt x="691" y="125"/>
                      </a:cubicBezTo>
                      <a:cubicBezTo>
                        <a:pt x="691" y="102"/>
                        <a:pt x="691" y="102"/>
                        <a:pt x="691" y="102"/>
                      </a:cubicBezTo>
                      <a:cubicBezTo>
                        <a:pt x="691" y="87"/>
                        <a:pt x="696" y="75"/>
                        <a:pt x="704" y="66"/>
                      </a:cubicBezTo>
                      <a:cubicBezTo>
                        <a:pt x="713" y="57"/>
                        <a:pt x="724" y="53"/>
                        <a:pt x="737" y="53"/>
                      </a:cubicBezTo>
                      <a:cubicBezTo>
                        <a:pt x="744" y="53"/>
                        <a:pt x="750" y="54"/>
                        <a:pt x="754" y="55"/>
                      </a:cubicBezTo>
                      <a:lnTo>
                        <a:pt x="754" y="76"/>
                      </a:lnTo>
                      <a:close/>
                      <a:moveTo>
                        <a:pt x="796" y="74"/>
                      </a:moveTo>
                      <a:cubicBezTo>
                        <a:pt x="796" y="78"/>
                        <a:pt x="795" y="82"/>
                        <a:pt x="792" y="84"/>
                      </a:cubicBezTo>
                      <a:cubicBezTo>
                        <a:pt x="789" y="87"/>
                        <a:pt x="785" y="89"/>
                        <a:pt x="781" y="89"/>
                      </a:cubicBezTo>
                      <a:cubicBezTo>
                        <a:pt x="777" y="89"/>
                        <a:pt x="773" y="87"/>
                        <a:pt x="771" y="85"/>
                      </a:cubicBezTo>
                      <a:cubicBezTo>
                        <a:pt x="768" y="82"/>
                        <a:pt x="766" y="78"/>
                        <a:pt x="766" y="74"/>
                      </a:cubicBezTo>
                      <a:cubicBezTo>
                        <a:pt x="766" y="70"/>
                        <a:pt x="768" y="66"/>
                        <a:pt x="770" y="63"/>
                      </a:cubicBezTo>
                      <a:cubicBezTo>
                        <a:pt x="773" y="60"/>
                        <a:pt x="777" y="59"/>
                        <a:pt x="781" y="59"/>
                      </a:cubicBezTo>
                      <a:cubicBezTo>
                        <a:pt x="786" y="59"/>
                        <a:pt x="789" y="60"/>
                        <a:pt x="792" y="63"/>
                      </a:cubicBezTo>
                      <a:cubicBezTo>
                        <a:pt x="795" y="66"/>
                        <a:pt x="796" y="70"/>
                        <a:pt x="796" y="74"/>
                      </a:cubicBezTo>
                      <a:close/>
                      <a:moveTo>
                        <a:pt x="792" y="269"/>
                      </a:moveTo>
                      <a:cubicBezTo>
                        <a:pt x="769" y="269"/>
                        <a:pt x="769" y="269"/>
                        <a:pt x="769" y="269"/>
                      </a:cubicBezTo>
                      <a:cubicBezTo>
                        <a:pt x="769" y="125"/>
                        <a:pt x="769" y="125"/>
                        <a:pt x="769" y="125"/>
                      </a:cubicBezTo>
                      <a:cubicBezTo>
                        <a:pt x="792" y="125"/>
                        <a:pt x="792" y="125"/>
                        <a:pt x="792" y="125"/>
                      </a:cubicBezTo>
                      <a:lnTo>
                        <a:pt x="792" y="269"/>
                      </a:lnTo>
                      <a:close/>
                      <a:moveTo>
                        <a:pt x="924" y="263"/>
                      </a:moveTo>
                      <a:cubicBezTo>
                        <a:pt x="913" y="269"/>
                        <a:pt x="900" y="273"/>
                        <a:pt x="885" y="273"/>
                      </a:cubicBezTo>
                      <a:cubicBezTo>
                        <a:pt x="871" y="273"/>
                        <a:pt x="860" y="270"/>
                        <a:pt x="849" y="264"/>
                      </a:cubicBezTo>
                      <a:cubicBezTo>
                        <a:pt x="839" y="258"/>
                        <a:pt x="831" y="249"/>
                        <a:pt x="825" y="238"/>
                      </a:cubicBezTo>
                      <a:cubicBezTo>
                        <a:pt x="819" y="227"/>
                        <a:pt x="816" y="215"/>
                        <a:pt x="816" y="201"/>
                      </a:cubicBezTo>
                      <a:cubicBezTo>
                        <a:pt x="816" y="177"/>
                        <a:pt x="823" y="158"/>
                        <a:pt x="837" y="143"/>
                      </a:cubicBezTo>
                      <a:cubicBezTo>
                        <a:pt x="850" y="129"/>
                        <a:pt x="868" y="122"/>
                        <a:pt x="891" y="122"/>
                      </a:cubicBezTo>
                      <a:cubicBezTo>
                        <a:pt x="904" y="122"/>
                        <a:pt x="915" y="124"/>
                        <a:pt x="924" y="129"/>
                      </a:cubicBezTo>
                      <a:cubicBezTo>
                        <a:pt x="924" y="153"/>
                        <a:pt x="924" y="153"/>
                        <a:pt x="924" y="153"/>
                      </a:cubicBezTo>
                      <a:cubicBezTo>
                        <a:pt x="914" y="145"/>
                        <a:pt x="902" y="141"/>
                        <a:pt x="890" y="141"/>
                      </a:cubicBezTo>
                      <a:cubicBezTo>
                        <a:pt x="875" y="141"/>
                        <a:pt x="863" y="147"/>
                        <a:pt x="854" y="157"/>
                      </a:cubicBezTo>
                      <a:cubicBezTo>
                        <a:pt x="844" y="168"/>
                        <a:pt x="840" y="182"/>
                        <a:pt x="840" y="199"/>
                      </a:cubicBezTo>
                      <a:cubicBezTo>
                        <a:pt x="840" y="215"/>
                        <a:pt x="844" y="229"/>
                        <a:pt x="853" y="238"/>
                      </a:cubicBezTo>
                      <a:cubicBezTo>
                        <a:pt x="862" y="248"/>
                        <a:pt x="874" y="253"/>
                        <a:pt x="889" y="253"/>
                      </a:cubicBezTo>
                      <a:cubicBezTo>
                        <a:pt x="901" y="253"/>
                        <a:pt x="913" y="249"/>
                        <a:pt x="924" y="241"/>
                      </a:cubicBezTo>
                      <a:lnTo>
                        <a:pt x="924" y="263"/>
                      </a:lnTo>
                      <a:close/>
                      <a:moveTo>
                        <a:pt x="1066" y="203"/>
                      </a:moveTo>
                      <a:cubicBezTo>
                        <a:pt x="964" y="203"/>
                        <a:pt x="964" y="203"/>
                        <a:pt x="964" y="203"/>
                      </a:cubicBezTo>
                      <a:cubicBezTo>
                        <a:pt x="965" y="219"/>
                        <a:pt x="969" y="232"/>
                        <a:pt x="977" y="240"/>
                      </a:cubicBezTo>
                      <a:cubicBezTo>
                        <a:pt x="985" y="249"/>
                        <a:pt x="997" y="253"/>
                        <a:pt x="1011" y="253"/>
                      </a:cubicBezTo>
                      <a:cubicBezTo>
                        <a:pt x="1027" y="253"/>
                        <a:pt x="1042" y="248"/>
                        <a:pt x="1056" y="237"/>
                      </a:cubicBezTo>
                      <a:cubicBezTo>
                        <a:pt x="1056" y="259"/>
                        <a:pt x="1056" y="259"/>
                        <a:pt x="1056" y="259"/>
                      </a:cubicBezTo>
                      <a:cubicBezTo>
                        <a:pt x="1043" y="268"/>
                        <a:pt x="1026" y="273"/>
                        <a:pt x="1006" y="273"/>
                      </a:cubicBezTo>
                      <a:cubicBezTo>
                        <a:pt x="985" y="273"/>
                        <a:pt x="969" y="266"/>
                        <a:pt x="958" y="253"/>
                      </a:cubicBezTo>
                      <a:cubicBezTo>
                        <a:pt x="946" y="240"/>
                        <a:pt x="940" y="221"/>
                        <a:pt x="940" y="198"/>
                      </a:cubicBezTo>
                      <a:cubicBezTo>
                        <a:pt x="940" y="184"/>
                        <a:pt x="943" y="171"/>
                        <a:pt x="949" y="159"/>
                      </a:cubicBezTo>
                      <a:cubicBezTo>
                        <a:pt x="955" y="147"/>
                        <a:pt x="963" y="138"/>
                        <a:pt x="973" y="131"/>
                      </a:cubicBezTo>
                      <a:cubicBezTo>
                        <a:pt x="983" y="125"/>
                        <a:pt x="994" y="122"/>
                        <a:pt x="1006" y="122"/>
                      </a:cubicBezTo>
                      <a:cubicBezTo>
                        <a:pt x="1025" y="122"/>
                        <a:pt x="1040" y="128"/>
                        <a:pt x="1050" y="140"/>
                      </a:cubicBezTo>
                      <a:cubicBezTo>
                        <a:pt x="1061" y="152"/>
                        <a:pt x="1066" y="169"/>
                        <a:pt x="1066" y="191"/>
                      </a:cubicBezTo>
                      <a:lnTo>
                        <a:pt x="1066" y="203"/>
                      </a:lnTo>
                      <a:close/>
                      <a:moveTo>
                        <a:pt x="1042" y="183"/>
                      </a:moveTo>
                      <a:cubicBezTo>
                        <a:pt x="1042" y="170"/>
                        <a:pt x="1039" y="160"/>
                        <a:pt x="1033" y="152"/>
                      </a:cubicBezTo>
                      <a:cubicBezTo>
                        <a:pt x="1026" y="145"/>
                        <a:pt x="1018" y="141"/>
                        <a:pt x="1006" y="141"/>
                      </a:cubicBezTo>
                      <a:cubicBezTo>
                        <a:pt x="996" y="141"/>
                        <a:pt x="986" y="145"/>
                        <a:pt x="979" y="153"/>
                      </a:cubicBezTo>
                      <a:cubicBezTo>
                        <a:pt x="971" y="161"/>
                        <a:pt x="966" y="171"/>
                        <a:pt x="964" y="183"/>
                      </a:cubicBezTo>
                      <a:lnTo>
                        <a:pt x="1042" y="183"/>
                      </a:lnTo>
                      <a:close/>
                      <a:moveTo>
                        <a:pt x="1241" y="212"/>
                      </a:moveTo>
                      <a:cubicBezTo>
                        <a:pt x="1241" y="230"/>
                        <a:pt x="1235" y="245"/>
                        <a:pt x="1222" y="256"/>
                      </a:cubicBezTo>
                      <a:cubicBezTo>
                        <a:pt x="1209" y="267"/>
                        <a:pt x="1192" y="273"/>
                        <a:pt x="1170" y="273"/>
                      </a:cubicBezTo>
                      <a:cubicBezTo>
                        <a:pt x="1151" y="273"/>
                        <a:pt x="1136" y="269"/>
                        <a:pt x="1125" y="262"/>
                      </a:cubicBezTo>
                      <a:cubicBezTo>
                        <a:pt x="1125" y="237"/>
                        <a:pt x="1125" y="237"/>
                        <a:pt x="1125" y="237"/>
                      </a:cubicBezTo>
                      <a:cubicBezTo>
                        <a:pt x="1138" y="248"/>
                        <a:pt x="1154" y="253"/>
                        <a:pt x="1171" y="253"/>
                      </a:cubicBezTo>
                      <a:cubicBezTo>
                        <a:pt x="1185" y="253"/>
                        <a:pt x="1197" y="250"/>
                        <a:pt x="1205" y="243"/>
                      </a:cubicBezTo>
                      <a:cubicBezTo>
                        <a:pt x="1213" y="236"/>
                        <a:pt x="1218" y="226"/>
                        <a:pt x="1218" y="214"/>
                      </a:cubicBezTo>
                      <a:cubicBezTo>
                        <a:pt x="1218" y="188"/>
                        <a:pt x="1199" y="175"/>
                        <a:pt x="1161" y="175"/>
                      </a:cubicBezTo>
                      <a:cubicBezTo>
                        <a:pt x="1145" y="175"/>
                        <a:pt x="1145" y="175"/>
                        <a:pt x="1145" y="175"/>
                      </a:cubicBezTo>
                      <a:cubicBezTo>
                        <a:pt x="1145" y="155"/>
                        <a:pt x="1145" y="155"/>
                        <a:pt x="1145" y="155"/>
                      </a:cubicBezTo>
                      <a:cubicBezTo>
                        <a:pt x="1161" y="155"/>
                        <a:pt x="1161" y="155"/>
                        <a:pt x="1161" y="155"/>
                      </a:cubicBezTo>
                      <a:cubicBezTo>
                        <a:pt x="1194" y="155"/>
                        <a:pt x="1210" y="143"/>
                        <a:pt x="1210" y="118"/>
                      </a:cubicBezTo>
                      <a:cubicBezTo>
                        <a:pt x="1210" y="95"/>
                        <a:pt x="1198" y="84"/>
                        <a:pt x="1172" y="84"/>
                      </a:cubicBezTo>
                      <a:cubicBezTo>
                        <a:pt x="1158" y="84"/>
                        <a:pt x="1145" y="89"/>
                        <a:pt x="1132" y="98"/>
                      </a:cubicBezTo>
                      <a:cubicBezTo>
                        <a:pt x="1132" y="76"/>
                        <a:pt x="1132" y="76"/>
                        <a:pt x="1132" y="76"/>
                      </a:cubicBezTo>
                      <a:cubicBezTo>
                        <a:pt x="1145" y="68"/>
                        <a:pt x="1160" y="64"/>
                        <a:pt x="1178" y="64"/>
                      </a:cubicBezTo>
                      <a:cubicBezTo>
                        <a:pt x="1195" y="64"/>
                        <a:pt x="1208" y="69"/>
                        <a:pt x="1219" y="78"/>
                      </a:cubicBezTo>
                      <a:cubicBezTo>
                        <a:pt x="1229" y="86"/>
                        <a:pt x="1234" y="98"/>
                        <a:pt x="1234" y="112"/>
                      </a:cubicBezTo>
                      <a:cubicBezTo>
                        <a:pt x="1234" y="139"/>
                        <a:pt x="1221" y="156"/>
                        <a:pt x="1194" y="163"/>
                      </a:cubicBezTo>
                      <a:cubicBezTo>
                        <a:pt x="1194" y="164"/>
                        <a:pt x="1194" y="164"/>
                        <a:pt x="1194" y="164"/>
                      </a:cubicBezTo>
                      <a:cubicBezTo>
                        <a:pt x="1208" y="166"/>
                        <a:pt x="1219" y="171"/>
                        <a:pt x="1228" y="180"/>
                      </a:cubicBezTo>
                      <a:cubicBezTo>
                        <a:pt x="1237" y="188"/>
                        <a:pt x="1241" y="199"/>
                        <a:pt x="1241" y="212"/>
                      </a:cubicBezTo>
                      <a:close/>
                      <a:moveTo>
                        <a:pt x="1393" y="205"/>
                      </a:moveTo>
                      <a:cubicBezTo>
                        <a:pt x="1393" y="218"/>
                        <a:pt x="1390" y="230"/>
                        <a:pt x="1385" y="240"/>
                      </a:cubicBezTo>
                      <a:cubicBezTo>
                        <a:pt x="1379" y="250"/>
                        <a:pt x="1372" y="258"/>
                        <a:pt x="1362" y="264"/>
                      </a:cubicBezTo>
                      <a:cubicBezTo>
                        <a:pt x="1352" y="270"/>
                        <a:pt x="1342" y="273"/>
                        <a:pt x="1330" y="273"/>
                      </a:cubicBezTo>
                      <a:cubicBezTo>
                        <a:pt x="1309" y="273"/>
                        <a:pt x="1294" y="265"/>
                        <a:pt x="1282" y="248"/>
                      </a:cubicBezTo>
                      <a:cubicBezTo>
                        <a:pt x="1271" y="232"/>
                        <a:pt x="1265" y="210"/>
                        <a:pt x="1265" y="181"/>
                      </a:cubicBezTo>
                      <a:cubicBezTo>
                        <a:pt x="1265" y="157"/>
                        <a:pt x="1268" y="137"/>
                        <a:pt x="1275" y="119"/>
                      </a:cubicBezTo>
                      <a:cubicBezTo>
                        <a:pt x="1282" y="102"/>
                        <a:pt x="1292" y="88"/>
                        <a:pt x="1304" y="79"/>
                      </a:cubicBezTo>
                      <a:cubicBezTo>
                        <a:pt x="1316" y="69"/>
                        <a:pt x="1331" y="64"/>
                        <a:pt x="1347" y="64"/>
                      </a:cubicBezTo>
                      <a:cubicBezTo>
                        <a:pt x="1361" y="64"/>
                        <a:pt x="1372" y="66"/>
                        <a:pt x="1381" y="70"/>
                      </a:cubicBezTo>
                      <a:cubicBezTo>
                        <a:pt x="1381" y="92"/>
                        <a:pt x="1381" y="92"/>
                        <a:pt x="1381" y="92"/>
                      </a:cubicBezTo>
                      <a:cubicBezTo>
                        <a:pt x="1370" y="86"/>
                        <a:pt x="1359" y="84"/>
                        <a:pt x="1348" y="84"/>
                      </a:cubicBezTo>
                      <a:cubicBezTo>
                        <a:pt x="1330" y="84"/>
                        <a:pt x="1316" y="92"/>
                        <a:pt x="1305" y="108"/>
                      </a:cubicBezTo>
                      <a:cubicBezTo>
                        <a:pt x="1294" y="124"/>
                        <a:pt x="1289" y="145"/>
                        <a:pt x="1289" y="172"/>
                      </a:cubicBezTo>
                      <a:cubicBezTo>
                        <a:pt x="1289" y="172"/>
                        <a:pt x="1289" y="172"/>
                        <a:pt x="1289" y="172"/>
                      </a:cubicBezTo>
                      <a:cubicBezTo>
                        <a:pt x="1299" y="153"/>
                        <a:pt x="1314" y="143"/>
                        <a:pt x="1335" y="143"/>
                      </a:cubicBezTo>
                      <a:cubicBezTo>
                        <a:pt x="1353" y="143"/>
                        <a:pt x="1367" y="149"/>
                        <a:pt x="1377" y="160"/>
                      </a:cubicBezTo>
                      <a:cubicBezTo>
                        <a:pt x="1388" y="172"/>
                        <a:pt x="1393" y="187"/>
                        <a:pt x="1393" y="205"/>
                      </a:cubicBezTo>
                      <a:close/>
                      <a:moveTo>
                        <a:pt x="1369" y="208"/>
                      </a:moveTo>
                      <a:cubicBezTo>
                        <a:pt x="1369" y="194"/>
                        <a:pt x="1366" y="183"/>
                        <a:pt x="1359" y="175"/>
                      </a:cubicBezTo>
                      <a:cubicBezTo>
                        <a:pt x="1352" y="167"/>
                        <a:pt x="1343" y="163"/>
                        <a:pt x="1330" y="163"/>
                      </a:cubicBezTo>
                      <a:cubicBezTo>
                        <a:pt x="1319" y="163"/>
                        <a:pt x="1309" y="167"/>
                        <a:pt x="1302" y="175"/>
                      </a:cubicBezTo>
                      <a:cubicBezTo>
                        <a:pt x="1294" y="182"/>
                        <a:pt x="1290" y="192"/>
                        <a:pt x="1290" y="203"/>
                      </a:cubicBezTo>
                      <a:cubicBezTo>
                        <a:pt x="1290" y="217"/>
                        <a:pt x="1294" y="229"/>
                        <a:pt x="1302" y="239"/>
                      </a:cubicBezTo>
                      <a:cubicBezTo>
                        <a:pt x="1309" y="248"/>
                        <a:pt x="1319" y="253"/>
                        <a:pt x="1331" y="253"/>
                      </a:cubicBezTo>
                      <a:cubicBezTo>
                        <a:pt x="1342" y="253"/>
                        <a:pt x="1351" y="249"/>
                        <a:pt x="1359" y="241"/>
                      </a:cubicBezTo>
                      <a:cubicBezTo>
                        <a:pt x="1366" y="232"/>
                        <a:pt x="1369" y="222"/>
                        <a:pt x="1369" y="208"/>
                      </a:cubicBezTo>
                      <a:close/>
                      <a:moveTo>
                        <a:pt x="1529" y="208"/>
                      </a:moveTo>
                      <a:cubicBezTo>
                        <a:pt x="1529" y="227"/>
                        <a:pt x="1522" y="243"/>
                        <a:pt x="1509" y="255"/>
                      </a:cubicBezTo>
                      <a:cubicBezTo>
                        <a:pt x="1496" y="267"/>
                        <a:pt x="1479" y="273"/>
                        <a:pt x="1457" y="273"/>
                      </a:cubicBezTo>
                      <a:cubicBezTo>
                        <a:pt x="1439" y="273"/>
                        <a:pt x="1425" y="270"/>
                        <a:pt x="1416" y="264"/>
                      </a:cubicBezTo>
                      <a:cubicBezTo>
                        <a:pt x="1416" y="240"/>
                        <a:pt x="1416" y="240"/>
                        <a:pt x="1416" y="240"/>
                      </a:cubicBezTo>
                      <a:cubicBezTo>
                        <a:pt x="1429" y="249"/>
                        <a:pt x="1443" y="253"/>
                        <a:pt x="1458" y="253"/>
                      </a:cubicBezTo>
                      <a:cubicBezTo>
                        <a:pt x="1472" y="253"/>
                        <a:pt x="1483" y="249"/>
                        <a:pt x="1492" y="241"/>
                      </a:cubicBezTo>
                      <a:cubicBezTo>
                        <a:pt x="1501" y="233"/>
                        <a:pt x="1505" y="222"/>
                        <a:pt x="1505" y="209"/>
                      </a:cubicBezTo>
                      <a:cubicBezTo>
                        <a:pt x="1505" y="196"/>
                        <a:pt x="1501" y="186"/>
                        <a:pt x="1492" y="178"/>
                      </a:cubicBezTo>
                      <a:cubicBezTo>
                        <a:pt x="1483" y="171"/>
                        <a:pt x="1470" y="167"/>
                        <a:pt x="1453" y="167"/>
                      </a:cubicBezTo>
                      <a:cubicBezTo>
                        <a:pt x="1440" y="167"/>
                        <a:pt x="1429" y="168"/>
                        <a:pt x="1419" y="169"/>
                      </a:cubicBezTo>
                      <a:cubicBezTo>
                        <a:pt x="1426" y="68"/>
                        <a:pt x="1426" y="68"/>
                        <a:pt x="1426" y="68"/>
                      </a:cubicBezTo>
                      <a:cubicBezTo>
                        <a:pt x="1519" y="68"/>
                        <a:pt x="1519" y="68"/>
                        <a:pt x="1519" y="68"/>
                      </a:cubicBezTo>
                      <a:cubicBezTo>
                        <a:pt x="1519" y="88"/>
                        <a:pt x="1519" y="88"/>
                        <a:pt x="1519" y="88"/>
                      </a:cubicBezTo>
                      <a:cubicBezTo>
                        <a:pt x="1446" y="88"/>
                        <a:pt x="1446" y="88"/>
                        <a:pt x="1446" y="88"/>
                      </a:cubicBezTo>
                      <a:cubicBezTo>
                        <a:pt x="1442" y="148"/>
                        <a:pt x="1442" y="148"/>
                        <a:pt x="1442" y="148"/>
                      </a:cubicBezTo>
                      <a:cubicBezTo>
                        <a:pt x="1461" y="147"/>
                        <a:pt x="1461" y="147"/>
                        <a:pt x="1461" y="147"/>
                      </a:cubicBezTo>
                      <a:cubicBezTo>
                        <a:pt x="1482" y="147"/>
                        <a:pt x="1498" y="152"/>
                        <a:pt x="1510" y="163"/>
                      </a:cubicBezTo>
                      <a:cubicBezTo>
                        <a:pt x="1523" y="173"/>
                        <a:pt x="1529" y="188"/>
                        <a:pt x="1529" y="208"/>
                      </a:cubicBezTo>
                      <a:close/>
                      <a:moveTo>
                        <a:pt x="281" y="308"/>
                      </a:moveTo>
                      <a:cubicBezTo>
                        <a:pt x="281" y="308"/>
                        <a:pt x="281" y="308"/>
                        <a:pt x="281" y="308"/>
                      </a:cubicBezTo>
                      <a:cubicBezTo>
                        <a:pt x="281" y="29"/>
                        <a:pt x="281" y="29"/>
                        <a:pt x="281" y="29"/>
                      </a:cubicBezTo>
                      <a:cubicBezTo>
                        <a:pt x="180" y="0"/>
                        <a:pt x="180" y="0"/>
                        <a:pt x="180" y="0"/>
                      </a:cubicBezTo>
                      <a:cubicBezTo>
                        <a:pt x="0" y="68"/>
                        <a:pt x="0" y="68"/>
                        <a:pt x="0" y="68"/>
                      </a:cubicBezTo>
                      <a:cubicBezTo>
                        <a:pt x="0" y="68"/>
                        <a:pt x="0" y="68"/>
                        <a:pt x="0" y="68"/>
                      </a:cubicBezTo>
                      <a:cubicBezTo>
                        <a:pt x="0" y="270"/>
                        <a:pt x="0" y="270"/>
                        <a:pt x="0" y="270"/>
                      </a:cubicBezTo>
                      <a:cubicBezTo>
                        <a:pt x="61" y="246"/>
                        <a:pt x="61" y="246"/>
                        <a:pt x="61" y="246"/>
                      </a:cubicBezTo>
                      <a:cubicBezTo>
                        <a:pt x="61" y="81"/>
                        <a:pt x="61" y="81"/>
                        <a:pt x="61" y="81"/>
                      </a:cubicBezTo>
                      <a:cubicBezTo>
                        <a:pt x="180" y="53"/>
                        <a:pt x="180" y="53"/>
                        <a:pt x="180" y="53"/>
                      </a:cubicBezTo>
                      <a:cubicBezTo>
                        <a:pt x="180" y="295"/>
                        <a:pt x="180" y="295"/>
                        <a:pt x="180" y="295"/>
                      </a:cubicBezTo>
                      <a:cubicBezTo>
                        <a:pt x="0" y="270"/>
                        <a:pt x="0" y="270"/>
                        <a:pt x="0" y="270"/>
                      </a:cubicBezTo>
                      <a:cubicBezTo>
                        <a:pt x="180" y="336"/>
                        <a:pt x="180" y="336"/>
                        <a:pt x="180" y="336"/>
                      </a:cubicBezTo>
                      <a:cubicBezTo>
                        <a:pt x="180" y="336"/>
                        <a:pt x="180" y="336"/>
                        <a:pt x="180" y="336"/>
                      </a:cubicBezTo>
                      <a:cubicBezTo>
                        <a:pt x="281" y="309"/>
                        <a:pt x="281" y="309"/>
                        <a:pt x="281" y="309"/>
                      </a:cubicBezTo>
                      <a:cubicBezTo>
                        <a:pt x="281" y="308"/>
                        <a:pt x="281" y="308"/>
                        <a:pt x="281" y="30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vert="horz" wrap="square" lIns="67222" tIns="33611" rIns="67222" bIns="3361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</a:endParaRPr>
                </a:p>
              </p:txBody>
            </p:sp>
          </p:grpSp>
          <p:sp>
            <p:nvSpPr>
              <p:cNvPr id="249" name="Rectangle 248"/>
              <p:cNvSpPr/>
              <p:nvPr/>
            </p:nvSpPr>
            <p:spPr bwMode="auto">
              <a:xfrm>
                <a:off x="8822416" y="3515856"/>
                <a:ext cx="3026266" cy="582822"/>
              </a:xfrm>
              <a:prstGeom prst="rect">
                <a:avLst/>
              </a:prstGeom>
              <a:noFill/>
              <a:ln w="1079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lIns="134419" tIns="134419" rIns="0" bIns="34278"/>
              <a:lstStyle/>
              <a:p>
                <a:pPr algn="ctr" defTabSz="685319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471" kern="0" dirty="0">
                    <a:solidFill>
                      <a:srgbClr val="505050"/>
                    </a:solidFill>
                    <a:latin typeface="Segoe UI Light"/>
                  </a:rPr>
                  <a:t>Cloud</a:t>
                </a:r>
              </a:p>
            </p:txBody>
          </p:sp>
          <p:grpSp>
            <p:nvGrpSpPr>
              <p:cNvPr id="253" name="Group 252"/>
              <p:cNvGrpSpPr/>
              <p:nvPr/>
            </p:nvGrpSpPr>
            <p:grpSpPr>
              <a:xfrm>
                <a:off x="8822415" y="2604018"/>
                <a:ext cx="1518282" cy="1020786"/>
                <a:chOff x="9301960" y="4339948"/>
                <a:chExt cx="1452632" cy="976648"/>
              </a:xfrm>
            </p:grpSpPr>
            <p:pic>
              <p:nvPicPr>
                <p:cNvPr id="254" name="Picture 253"/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01960" y="4339948"/>
                  <a:ext cx="1452632" cy="976648"/>
                </a:xfrm>
                <a:prstGeom prst="rect">
                  <a:avLst/>
                </a:prstGeom>
              </p:spPr>
            </p:pic>
            <p:sp>
              <p:nvSpPr>
                <p:cNvPr id="255" name="TextBox 254"/>
                <p:cNvSpPr txBox="1"/>
                <p:nvPr/>
              </p:nvSpPr>
              <p:spPr>
                <a:xfrm>
                  <a:off x="9637156" y="4658664"/>
                  <a:ext cx="836500" cy="477327"/>
                </a:xfrm>
                <a:prstGeom prst="rect">
                  <a:avLst/>
                </a:prstGeom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 defTabSz="671879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SzPct val="80000"/>
                    <a:defRPr/>
                  </a:pPr>
                  <a:r>
                    <a:rPr lang="en-US" sz="1324" kern="0" dirty="0">
                      <a:solidFill>
                        <a:srgbClr val="FFFFFF"/>
                      </a:solidFill>
                      <a:latin typeface="Segoe UI Light"/>
                      <a:ea typeface="ＭＳ Ｐゴシック" charset="0"/>
                      <a:cs typeface="Segoe UI Light"/>
                    </a:rPr>
                    <a:t>Public</a:t>
                  </a:r>
                </a:p>
                <a:p>
                  <a:pPr algn="ctr" defTabSz="671879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SzPct val="80000"/>
                    <a:defRPr/>
                  </a:pPr>
                  <a:r>
                    <a:rPr lang="en-US" sz="1324" kern="0" dirty="0">
                      <a:solidFill>
                        <a:srgbClr val="FFFFFF"/>
                      </a:solidFill>
                      <a:latin typeface="Segoe UI Light"/>
                      <a:ea typeface="ＭＳ Ｐゴシック" charset="0"/>
                      <a:cs typeface="Segoe UI Light"/>
                    </a:rPr>
                    <a:t>cloud</a:t>
                  </a:r>
                </a:p>
              </p:txBody>
            </p:sp>
          </p:grpSp>
        </p:grpSp>
      </p:grpSp>
      <p:cxnSp>
        <p:nvCxnSpPr>
          <p:cNvPr id="309" name="Straight Arrow Connector 308"/>
          <p:cNvCxnSpPr/>
          <p:nvPr/>
        </p:nvCxnSpPr>
        <p:spPr>
          <a:xfrm flipV="1">
            <a:off x="5580335" y="1596362"/>
            <a:ext cx="1129739" cy="245637"/>
          </a:xfrm>
          <a:prstGeom prst="straightConnector1">
            <a:avLst/>
          </a:prstGeom>
          <a:noFill/>
          <a:ln w="31750" cap="rnd" cmpd="sng" algn="ctr">
            <a:solidFill>
              <a:srgbClr val="505050"/>
            </a:solidFill>
            <a:prstDash val="sysDot"/>
            <a:headEnd type="triangle" w="med" len="med"/>
            <a:tailEnd type="triangle" w="med" len="med"/>
          </a:ln>
          <a:effectLst/>
        </p:spPr>
      </p:cxnSp>
      <p:cxnSp>
        <p:nvCxnSpPr>
          <p:cNvPr id="310" name="Straight Arrow Connector 309"/>
          <p:cNvCxnSpPr/>
          <p:nvPr/>
        </p:nvCxnSpPr>
        <p:spPr>
          <a:xfrm flipV="1">
            <a:off x="5580336" y="1208396"/>
            <a:ext cx="778408" cy="452328"/>
          </a:xfrm>
          <a:prstGeom prst="straightConnector1">
            <a:avLst/>
          </a:prstGeom>
          <a:noFill/>
          <a:ln w="31750" cap="rnd" cmpd="sng" algn="ctr">
            <a:solidFill>
              <a:srgbClr val="505050"/>
            </a:solidFill>
            <a:prstDash val="sysDot"/>
            <a:headEnd type="triangle" w="med" len="med"/>
            <a:tailEnd type="triangle" w="med" len="med"/>
          </a:ln>
          <a:effectLst/>
        </p:spPr>
      </p:cxnSp>
      <p:cxnSp>
        <p:nvCxnSpPr>
          <p:cNvPr id="311" name="Straight Arrow Connector 310"/>
          <p:cNvCxnSpPr/>
          <p:nvPr/>
        </p:nvCxnSpPr>
        <p:spPr>
          <a:xfrm flipV="1">
            <a:off x="5580336" y="1326532"/>
            <a:ext cx="1087564" cy="430476"/>
          </a:xfrm>
          <a:prstGeom prst="straightConnector1">
            <a:avLst/>
          </a:prstGeom>
          <a:noFill/>
          <a:ln w="31750" cap="rnd" cmpd="sng" algn="ctr">
            <a:solidFill>
              <a:srgbClr val="505050"/>
            </a:solidFill>
            <a:prstDash val="sysDot"/>
            <a:headEnd type="triangle" w="med" len="med"/>
            <a:tailEnd type="triangle" w="med" len="med"/>
          </a:ln>
          <a:effectLst/>
        </p:spPr>
      </p:cxnSp>
      <p:cxnSp>
        <p:nvCxnSpPr>
          <p:cNvPr id="312" name="Straight Arrow Connector 311"/>
          <p:cNvCxnSpPr/>
          <p:nvPr/>
        </p:nvCxnSpPr>
        <p:spPr>
          <a:xfrm>
            <a:off x="3217390" y="1622964"/>
            <a:ext cx="484796" cy="206727"/>
          </a:xfrm>
          <a:prstGeom prst="straightConnector1">
            <a:avLst/>
          </a:prstGeom>
          <a:noFill/>
          <a:ln w="31750" cap="rnd" cmpd="sng" algn="ctr">
            <a:solidFill>
              <a:srgbClr val="505050"/>
            </a:solidFill>
            <a:prstDash val="sysDot"/>
            <a:headEnd type="triangle" w="med" len="med"/>
            <a:tailEnd type="triangle" w="med" len="med"/>
          </a:ln>
          <a:effectLst/>
        </p:spPr>
      </p:cxnSp>
      <p:cxnSp>
        <p:nvCxnSpPr>
          <p:cNvPr id="313" name="Straight Arrow Connector 312"/>
          <p:cNvCxnSpPr/>
          <p:nvPr/>
        </p:nvCxnSpPr>
        <p:spPr>
          <a:xfrm>
            <a:off x="1889081" y="1599429"/>
            <a:ext cx="1780056" cy="389403"/>
          </a:xfrm>
          <a:prstGeom prst="straightConnector1">
            <a:avLst/>
          </a:prstGeom>
          <a:noFill/>
          <a:ln w="31750" cap="rnd" cmpd="sng" algn="ctr">
            <a:solidFill>
              <a:srgbClr val="505050"/>
            </a:solidFill>
            <a:prstDash val="sysDot"/>
            <a:headEnd type="triangle" w="med" len="med"/>
            <a:tailEnd type="triangle" w="med" len="med"/>
          </a:ln>
          <a:effectLst/>
        </p:spPr>
      </p:cxnSp>
      <p:cxnSp>
        <p:nvCxnSpPr>
          <p:cNvPr id="314" name="Straight Arrow Connector 313"/>
          <p:cNvCxnSpPr/>
          <p:nvPr/>
        </p:nvCxnSpPr>
        <p:spPr>
          <a:xfrm flipV="1">
            <a:off x="1744892" y="2272013"/>
            <a:ext cx="1874875" cy="873118"/>
          </a:xfrm>
          <a:prstGeom prst="straightConnector1">
            <a:avLst/>
          </a:prstGeom>
          <a:noFill/>
          <a:ln w="76200" cap="rnd" cmpd="sng" algn="ctr">
            <a:solidFill>
              <a:srgbClr val="505050"/>
            </a:solidFill>
            <a:prstDash val="sysDot"/>
            <a:headEnd type="triangle" w="med" len="med"/>
            <a:tailEnd type="triangle" w="med" len="med"/>
          </a:ln>
          <a:effectLst/>
        </p:spPr>
      </p:cxnSp>
      <p:cxnSp>
        <p:nvCxnSpPr>
          <p:cNvPr id="389" name="Straight Connector 388"/>
          <p:cNvCxnSpPr/>
          <p:nvPr/>
        </p:nvCxnSpPr>
        <p:spPr>
          <a:xfrm>
            <a:off x="5520444" y="2421202"/>
            <a:ext cx="1686129" cy="1698399"/>
          </a:xfrm>
          <a:prstGeom prst="line">
            <a:avLst/>
          </a:prstGeom>
          <a:noFill/>
          <a:ln w="31750" cap="rnd" cmpd="sng" algn="ctr">
            <a:solidFill>
              <a:schemeClr val="accent2"/>
            </a:solidFill>
            <a:prstDash val="sysDot"/>
            <a:headEnd type="triangle" w="med" len="med"/>
            <a:tailEnd type="triangle" w="med" len="med"/>
          </a:ln>
          <a:effectLst/>
        </p:spPr>
      </p:cxnSp>
      <p:cxnSp>
        <p:nvCxnSpPr>
          <p:cNvPr id="390" name="Straight Connector 389"/>
          <p:cNvCxnSpPr/>
          <p:nvPr/>
        </p:nvCxnSpPr>
        <p:spPr>
          <a:xfrm>
            <a:off x="5472396" y="2487723"/>
            <a:ext cx="1104027" cy="1609243"/>
          </a:xfrm>
          <a:prstGeom prst="line">
            <a:avLst/>
          </a:prstGeom>
          <a:noFill/>
          <a:ln w="31750" cap="rnd" cmpd="sng" algn="ctr">
            <a:solidFill>
              <a:schemeClr val="accent2"/>
            </a:solidFill>
            <a:prstDash val="sysDot"/>
            <a:headEnd type="triangle" w="med" len="med"/>
            <a:tailEnd type="triangle" w="med" len="med"/>
          </a:ln>
          <a:effectLst/>
        </p:spPr>
      </p:cxnSp>
      <p:cxnSp>
        <p:nvCxnSpPr>
          <p:cNvPr id="391" name="Straight Connector 390"/>
          <p:cNvCxnSpPr/>
          <p:nvPr/>
        </p:nvCxnSpPr>
        <p:spPr>
          <a:xfrm>
            <a:off x="5596151" y="2183250"/>
            <a:ext cx="2327868" cy="1195037"/>
          </a:xfrm>
          <a:prstGeom prst="line">
            <a:avLst/>
          </a:prstGeom>
          <a:noFill/>
          <a:ln w="31750" cap="rnd" cmpd="sng" algn="ctr">
            <a:solidFill>
              <a:schemeClr val="accent2"/>
            </a:solidFill>
            <a:prstDash val="sysDot"/>
            <a:headEnd type="triangle" w="med" len="med"/>
            <a:tailEnd type="triangle" w="med" len="med"/>
          </a:ln>
          <a:effectLst/>
        </p:spPr>
      </p:cxnSp>
      <p:cxnSp>
        <p:nvCxnSpPr>
          <p:cNvPr id="392" name="Straight Connector 391"/>
          <p:cNvCxnSpPr/>
          <p:nvPr/>
        </p:nvCxnSpPr>
        <p:spPr>
          <a:xfrm>
            <a:off x="5543879" y="2390860"/>
            <a:ext cx="2323414" cy="2035460"/>
          </a:xfrm>
          <a:prstGeom prst="line">
            <a:avLst/>
          </a:prstGeom>
          <a:noFill/>
          <a:ln w="31750" cap="rnd" cmpd="sng" algn="ctr">
            <a:solidFill>
              <a:schemeClr val="accent2"/>
            </a:solidFill>
            <a:prstDash val="sysDot"/>
            <a:headEnd type="triangle" w="med" len="med"/>
            <a:tailEnd type="triangle" w="med" len="med"/>
          </a:ln>
          <a:effectLst/>
        </p:spPr>
      </p:cxnSp>
      <p:cxnSp>
        <p:nvCxnSpPr>
          <p:cNvPr id="393" name="Straight Connector 392"/>
          <p:cNvCxnSpPr/>
          <p:nvPr/>
        </p:nvCxnSpPr>
        <p:spPr>
          <a:xfrm>
            <a:off x="5580336" y="2256583"/>
            <a:ext cx="2902482" cy="1737260"/>
          </a:xfrm>
          <a:prstGeom prst="line">
            <a:avLst/>
          </a:prstGeom>
          <a:noFill/>
          <a:ln w="31750" cap="rnd" cmpd="sng" algn="ctr">
            <a:solidFill>
              <a:schemeClr val="accent2"/>
            </a:solidFill>
            <a:prstDash val="sysDot"/>
            <a:headEnd type="triangle" w="med" len="med"/>
            <a:tailEnd type="triangle" w="med" len="med"/>
          </a:ln>
          <a:effectLst/>
        </p:spPr>
      </p:cxnSp>
      <p:grpSp>
        <p:nvGrpSpPr>
          <p:cNvPr id="144" name="Group 143"/>
          <p:cNvGrpSpPr>
            <a:grpSpLocks noChangeAspect="1"/>
          </p:cNvGrpSpPr>
          <p:nvPr/>
        </p:nvGrpSpPr>
        <p:grpSpPr>
          <a:xfrm>
            <a:off x="6682538" y="3054055"/>
            <a:ext cx="768754" cy="740099"/>
            <a:chOff x="2529709" y="3137759"/>
            <a:chExt cx="1948813" cy="1876173"/>
          </a:xfrm>
        </p:grpSpPr>
        <p:sp>
          <p:nvSpPr>
            <p:cNvPr id="145" name="Freeform 5"/>
            <p:cNvSpPr>
              <a:spLocks/>
            </p:cNvSpPr>
            <p:nvPr/>
          </p:nvSpPr>
          <p:spPr bwMode="auto">
            <a:xfrm>
              <a:off x="2630464" y="4945193"/>
              <a:ext cx="1709685" cy="68739"/>
            </a:xfrm>
            <a:custGeom>
              <a:avLst/>
              <a:gdLst>
                <a:gd name="T0" fmla="*/ 0 w 578"/>
                <a:gd name="T1" fmla="*/ 6 h 23"/>
                <a:gd name="T2" fmla="*/ 0 w 578"/>
                <a:gd name="T3" fmla="*/ 11 h 23"/>
                <a:gd name="T4" fmla="*/ 0 w 578"/>
                <a:gd name="T5" fmla="*/ 12 h 23"/>
                <a:gd name="T6" fmla="*/ 0 w 578"/>
                <a:gd name="T7" fmla="*/ 12 h 23"/>
                <a:gd name="T8" fmla="*/ 0 w 578"/>
                <a:gd name="T9" fmla="*/ 13 h 23"/>
                <a:gd name="T10" fmla="*/ 0 w 578"/>
                <a:gd name="T11" fmla="*/ 14 h 23"/>
                <a:gd name="T12" fmla="*/ 11 w 578"/>
                <a:gd name="T13" fmla="*/ 23 h 23"/>
                <a:gd name="T14" fmla="*/ 566 w 578"/>
                <a:gd name="T15" fmla="*/ 23 h 23"/>
                <a:gd name="T16" fmla="*/ 578 w 578"/>
                <a:gd name="T17" fmla="*/ 15 h 23"/>
                <a:gd name="T18" fmla="*/ 578 w 578"/>
                <a:gd name="T19" fmla="*/ 14 h 23"/>
                <a:gd name="T20" fmla="*/ 578 w 578"/>
                <a:gd name="T21" fmla="*/ 6 h 23"/>
                <a:gd name="T22" fmla="*/ 0 w 578"/>
                <a:gd name="T23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8" h="23">
                  <a:moveTo>
                    <a:pt x="0" y="6"/>
                  </a:moveTo>
                  <a:cubicBezTo>
                    <a:pt x="0" y="18"/>
                    <a:pt x="0" y="11"/>
                    <a:pt x="0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9"/>
                    <a:pt x="6" y="23"/>
                    <a:pt x="11" y="23"/>
                  </a:cubicBezTo>
                  <a:cubicBezTo>
                    <a:pt x="566" y="23"/>
                    <a:pt x="566" y="23"/>
                    <a:pt x="566" y="23"/>
                  </a:cubicBezTo>
                  <a:cubicBezTo>
                    <a:pt x="572" y="23"/>
                    <a:pt x="576" y="20"/>
                    <a:pt x="578" y="15"/>
                  </a:cubicBezTo>
                  <a:cubicBezTo>
                    <a:pt x="578" y="14"/>
                    <a:pt x="578" y="14"/>
                    <a:pt x="578" y="14"/>
                  </a:cubicBezTo>
                  <a:cubicBezTo>
                    <a:pt x="578" y="0"/>
                    <a:pt x="578" y="6"/>
                    <a:pt x="578" y="6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505050">
                <a:lumMod val="50000"/>
              </a:srgbClr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146" name="Freeform 6"/>
            <p:cNvSpPr>
              <a:spLocks/>
            </p:cNvSpPr>
            <p:nvPr/>
          </p:nvSpPr>
          <p:spPr bwMode="auto">
            <a:xfrm>
              <a:off x="2846674" y="4140343"/>
              <a:ext cx="1277265" cy="828598"/>
            </a:xfrm>
            <a:custGeom>
              <a:avLst/>
              <a:gdLst>
                <a:gd name="T0" fmla="*/ 15 w 432"/>
                <a:gd name="T1" fmla="*/ 278 h 278"/>
                <a:gd name="T2" fmla="*/ 418 w 432"/>
                <a:gd name="T3" fmla="*/ 278 h 278"/>
                <a:gd name="T4" fmla="*/ 432 w 432"/>
                <a:gd name="T5" fmla="*/ 263 h 278"/>
                <a:gd name="T6" fmla="*/ 432 w 432"/>
                <a:gd name="T7" fmla="*/ 15 h 278"/>
                <a:gd name="T8" fmla="*/ 418 w 432"/>
                <a:gd name="T9" fmla="*/ 0 h 278"/>
                <a:gd name="T10" fmla="*/ 15 w 432"/>
                <a:gd name="T11" fmla="*/ 0 h 278"/>
                <a:gd name="T12" fmla="*/ 0 w 432"/>
                <a:gd name="T13" fmla="*/ 15 h 278"/>
                <a:gd name="T14" fmla="*/ 0 w 432"/>
                <a:gd name="T15" fmla="*/ 263 h 278"/>
                <a:gd name="T16" fmla="*/ 15 w 432"/>
                <a:gd name="T17" fmla="*/ 278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2" h="278">
                  <a:moveTo>
                    <a:pt x="15" y="278"/>
                  </a:moveTo>
                  <a:cubicBezTo>
                    <a:pt x="418" y="278"/>
                    <a:pt x="418" y="278"/>
                    <a:pt x="418" y="278"/>
                  </a:cubicBezTo>
                  <a:cubicBezTo>
                    <a:pt x="427" y="278"/>
                    <a:pt x="432" y="272"/>
                    <a:pt x="432" y="263"/>
                  </a:cubicBezTo>
                  <a:cubicBezTo>
                    <a:pt x="432" y="15"/>
                    <a:pt x="432" y="15"/>
                    <a:pt x="432" y="15"/>
                  </a:cubicBezTo>
                  <a:cubicBezTo>
                    <a:pt x="432" y="6"/>
                    <a:pt x="427" y="0"/>
                    <a:pt x="418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8" y="0"/>
                    <a:pt x="0" y="6"/>
                    <a:pt x="0" y="15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272"/>
                    <a:pt x="8" y="278"/>
                    <a:pt x="15" y="278"/>
                  </a:cubicBezTo>
                </a:path>
              </a:pathLst>
            </a:custGeom>
            <a:solidFill>
              <a:srgbClr val="505050">
                <a:lumMod val="50000"/>
              </a:srgbClr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147" name="Freeform 7"/>
            <p:cNvSpPr>
              <a:spLocks/>
            </p:cNvSpPr>
            <p:nvPr/>
          </p:nvSpPr>
          <p:spPr bwMode="auto">
            <a:xfrm>
              <a:off x="2902915" y="4187834"/>
              <a:ext cx="1167285" cy="727366"/>
            </a:xfrm>
            <a:custGeom>
              <a:avLst/>
              <a:gdLst>
                <a:gd name="T0" fmla="*/ 0 w 395"/>
                <a:gd name="T1" fmla="*/ 0 h 244"/>
                <a:gd name="T2" fmla="*/ 395 w 395"/>
                <a:gd name="T3" fmla="*/ 0 h 244"/>
                <a:gd name="T4" fmla="*/ 395 w 395"/>
                <a:gd name="T5" fmla="*/ 244 h 244"/>
                <a:gd name="T6" fmla="*/ 0 w 395"/>
                <a:gd name="T7" fmla="*/ 244 h 244"/>
                <a:gd name="T8" fmla="*/ 0 w 395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5" h="244">
                  <a:moveTo>
                    <a:pt x="0" y="0"/>
                  </a:moveTo>
                  <a:cubicBezTo>
                    <a:pt x="395" y="0"/>
                    <a:pt x="395" y="0"/>
                    <a:pt x="395" y="0"/>
                  </a:cubicBezTo>
                  <a:cubicBezTo>
                    <a:pt x="395" y="244"/>
                    <a:pt x="395" y="244"/>
                    <a:pt x="395" y="244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C3C00">
                <a:lumMod val="75000"/>
              </a:srgbClr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148" name="Freeform 8"/>
            <p:cNvSpPr>
              <a:spLocks/>
            </p:cNvSpPr>
            <p:nvPr/>
          </p:nvSpPr>
          <p:spPr bwMode="auto">
            <a:xfrm>
              <a:off x="2902915" y="4187834"/>
              <a:ext cx="694872" cy="727366"/>
            </a:xfrm>
            <a:custGeom>
              <a:avLst/>
              <a:gdLst>
                <a:gd name="T0" fmla="*/ 235 w 235"/>
                <a:gd name="T1" fmla="*/ 0 h 244"/>
                <a:gd name="T2" fmla="*/ 205 w 235"/>
                <a:gd name="T3" fmla="*/ 0 h 244"/>
                <a:gd name="T4" fmla="*/ 0 w 235"/>
                <a:gd name="T5" fmla="*/ 0 h 244"/>
                <a:gd name="T6" fmla="*/ 0 w 235"/>
                <a:gd name="T7" fmla="*/ 244 h 244"/>
                <a:gd name="T8" fmla="*/ 0 w 235"/>
                <a:gd name="T9" fmla="*/ 0 h 244"/>
                <a:gd name="T10" fmla="*/ 235 w 235"/>
                <a:gd name="T11" fmla="*/ 0 h 244"/>
                <a:gd name="T12" fmla="*/ 235 w 235"/>
                <a:gd name="T13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244">
                  <a:moveTo>
                    <a:pt x="235" y="0"/>
                  </a:moveTo>
                  <a:cubicBezTo>
                    <a:pt x="205" y="0"/>
                    <a:pt x="205" y="0"/>
                    <a:pt x="20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3" y="0"/>
                    <a:pt x="179" y="0"/>
                    <a:pt x="235" y="0"/>
                  </a:cubicBezTo>
                  <a:cubicBezTo>
                    <a:pt x="235" y="0"/>
                    <a:pt x="235" y="0"/>
                    <a:pt x="235" y="0"/>
                  </a:cubicBezTo>
                </a:path>
              </a:pathLst>
            </a:custGeom>
            <a:solidFill>
              <a:srgbClr val="5C476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149" name="Freeform 9"/>
            <p:cNvSpPr>
              <a:spLocks/>
            </p:cNvSpPr>
            <p:nvPr/>
          </p:nvSpPr>
          <p:spPr bwMode="auto">
            <a:xfrm>
              <a:off x="2902915" y="4187834"/>
              <a:ext cx="694872" cy="727366"/>
            </a:xfrm>
            <a:custGeom>
              <a:avLst/>
              <a:gdLst>
                <a:gd name="T0" fmla="*/ 235 w 235"/>
                <a:gd name="T1" fmla="*/ 0 h 244"/>
                <a:gd name="T2" fmla="*/ 0 w 235"/>
                <a:gd name="T3" fmla="*/ 0 h 244"/>
                <a:gd name="T4" fmla="*/ 0 w 235"/>
                <a:gd name="T5" fmla="*/ 244 h 244"/>
                <a:gd name="T6" fmla="*/ 205 w 235"/>
                <a:gd name="T7" fmla="*/ 244 h 244"/>
                <a:gd name="T8" fmla="*/ 235 w 235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44">
                  <a:moveTo>
                    <a:pt x="235" y="0"/>
                  </a:moveTo>
                  <a:cubicBezTo>
                    <a:pt x="179" y="0"/>
                    <a:pt x="103" y="0"/>
                    <a:pt x="0" y="0"/>
                  </a:cubicBezTo>
                  <a:cubicBezTo>
                    <a:pt x="0" y="0"/>
                    <a:pt x="0" y="0"/>
                    <a:pt x="0" y="244"/>
                  </a:cubicBezTo>
                  <a:cubicBezTo>
                    <a:pt x="205" y="244"/>
                    <a:pt x="205" y="244"/>
                    <a:pt x="205" y="244"/>
                  </a:cubicBezTo>
                  <a:cubicBezTo>
                    <a:pt x="235" y="0"/>
                    <a:pt x="235" y="0"/>
                    <a:pt x="235" y="0"/>
                  </a:cubicBezTo>
                </a:path>
              </a:pathLst>
            </a:custGeom>
            <a:solidFill>
              <a:srgbClr val="DC3C00"/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grpSp>
          <p:nvGrpSpPr>
            <p:cNvPr id="150" name="Group 149"/>
            <p:cNvGrpSpPr>
              <a:grpSpLocks noChangeAspect="1"/>
            </p:cNvGrpSpPr>
            <p:nvPr/>
          </p:nvGrpSpPr>
          <p:grpSpPr>
            <a:xfrm>
              <a:off x="2529709" y="3187583"/>
              <a:ext cx="466278" cy="801015"/>
              <a:chOff x="7170738" y="7689850"/>
              <a:chExt cx="692150" cy="1189038"/>
            </a:xfrm>
          </p:grpSpPr>
          <p:sp>
            <p:nvSpPr>
              <p:cNvPr id="155" name="Freeform 10"/>
              <p:cNvSpPr>
                <a:spLocks/>
              </p:cNvSpPr>
              <p:nvPr/>
            </p:nvSpPr>
            <p:spPr bwMode="auto">
              <a:xfrm>
                <a:off x="7170738" y="7689850"/>
                <a:ext cx="692150" cy="1189038"/>
              </a:xfrm>
              <a:custGeom>
                <a:avLst/>
                <a:gdLst>
                  <a:gd name="T0" fmla="*/ 172 w 184"/>
                  <a:gd name="T1" fmla="*/ 0 h 314"/>
                  <a:gd name="T2" fmla="*/ 12 w 184"/>
                  <a:gd name="T3" fmla="*/ 0 h 314"/>
                  <a:gd name="T4" fmla="*/ 0 w 184"/>
                  <a:gd name="T5" fmla="*/ 12 h 314"/>
                  <a:gd name="T6" fmla="*/ 0 w 184"/>
                  <a:gd name="T7" fmla="*/ 302 h 314"/>
                  <a:gd name="T8" fmla="*/ 12 w 184"/>
                  <a:gd name="T9" fmla="*/ 314 h 314"/>
                  <a:gd name="T10" fmla="*/ 172 w 184"/>
                  <a:gd name="T11" fmla="*/ 314 h 314"/>
                  <a:gd name="T12" fmla="*/ 184 w 184"/>
                  <a:gd name="T13" fmla="*/ 302 h 314"/>
                  <a:gd name="T14" fmla="*/ 184 w 184"/>
                  <a:gd name="T15" fmla="*/ 12 h 314"/>
                  <a:gd name="T16" fmla="*/ 172 w 184"/>
                  <a:gd name="T17" fmla="*/ 0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4" h="314">
                    <a:moveTo>
                      <a:pt x="172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6" y="0"/>
                      <a:pt x="0" y="5"/>
                      <a:pt x="0" y="12"/>
                    </a:cubicBezTo>
                    <a:cubicBezTo>
                      <a:pt x="0" y="302"/>
                      <a:pt x="0" y="302"/>
                      <a:pt x="0" y="302"/>
                    </a:cubicBezTo>
                    <a:cubicBezTo>
                      <a:pt x="0" y="308"/>
                      <a:pt x="6" y="314"/>
                      <a:pt x="12" y="314"/>
                    </a:cubicBezTo>
                    <a:cubicBezTo>
                      <a:pt x="172" y="314"/>
                      <a:pt x="172" y="314"/>
                      <a:pt x="172" y="314"/>
                    </a:cubicBezTo>
                    <a:cubicBezTo>
                      <a:pt x="178" y="314"/>
                      <a:pt x="184" y="308"/>
                      <a:pt x="184" y="302"/>
                    </a:cubicBezTo>
                    <a:cubicBezTo>
                      <a:pt x="184" y="12"/>
                      <a:pt x="184" y="12"/>
                      <a:pt x="184" y="12"/>
                    </a:cubicBezTo>
                    <a:cubicBezTo>
                      <a:pt x="184" y="5"/>
                      <a:pt x="178" y="0"/>
                      <a:pt x="172" y="0"/>
                    </a:cubicBezTo>
                  </a:path>
                </a:pathLst>
              </a:custGeom>
              <a:solidFill>
                <a:srgbClr val="33194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156" name="Rectangle 11"/>
              <p:cNvSpPr>
                <a:spLocks noChangeArrowheads="1"/>
              </p:cNvSpPr>
              <p:nvPr/>
            </p:nvSpPr>
            <p:spPr bwMode="auto">
              <a:xfrm>
                <a:off x="7239000" y="7758113"/>
                <a:ext cx="555625" cy="935038"/>
              </a:xfrm>
              <a:prstGeom prst="rect">
                <a:avLst/>
              </a:prstGeom>
              <a:solidFill>
                <a:srgbClr val="672A7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157" name="Rectangle 12"/>
              <p:cNvSpPr>
                <a:spLocks noChangeArrowheads="1"/>
              </p:cNvSpPr>
              <p:nvPr/>
            </p:nvSpPr>
            <p:spPr bwMode="auto">
              <a:xfrm>
                <a:off x="7239000" y="7758113"/>
                <a:ext cx="555625" cy="935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158" name="Freeform 13"/>
              <p:cNvSpPr>
                <a:spLocks/>
              </p:cNvSpPr>
              <p:nvPr/>
            </p:nvSpPr>
            <p:spPr bwMode="auto">
              <a:xfrm>
                <a:off x="7412038" y="8750300"/>
                <a:ext cx="209550" cy="26988"/>
              </a:xfrm>
              <a:custGeom>
                <a:avLst/>
                <a:gdLst>
                  <a:gd name="T0" fmla="*/ 56 w 56"/>
                  <a:gd name="T1" fmla="*/ 3 h 7"/>
                  <a:gd name="T2" fmla="*/ 52 w 56"/>
                  <a:gd name="T3" fmla="*/ 7 h 7"/>
                  <a:gd name="T4" fmla="*/ 4 w 56"/>
                  <a:gd name="T5" fmla="*/ 7 h 7"/>
                  <a:gd name="T6" fmla="*/ 0 w 56"/>
                  <a:gd name="T7" fmla="*/ 3 h 7"/>
                  <a:gd name="T8" fmla="*/ 4 w 56"/>
                  <a:gd name="T9" fmla="*/ 0 h 7"/>
                  <a:gd name="T10" fmla="*/ 52 w 56"/>
                  <a:gd name="T11" fmla="*/ 0 h 7"/>
                  <a:gd name="T12" fmla="*/ 56 w 56"/>
                  <a:gd name="T1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7">
                    <a:moveTo>
                      <a:pt x="56" y="3"/>
                    </a:moveTo>
                    <a:cubicBezTo>
                      <a:pt x="56" y="5"/>
                      <a:pt x="54" y="7"/>
                      <a:pt x="52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7"/>
                      <a:pt x="0" y="5"/>
                      <a:pt x="0" y="3"/>
                    </a:cubicBezTo>
                    <a:cubicBezTo>
                      <a:pt x="0" y="1"/>
                      <a:pt x="2" y="0"/>
                      <a:pt x="4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4" y="0"/>
                      <a:pt x="56" y="1"/>
                      <a:pt x="56" y="3"/>
                    </a:cubicBezTo>
                    <a:close/>
                  </a:path>
                </a:pathLst>
              </a:custGeom>
              <a:solidFill>
                <a:srgbClr val="672A7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159" name="Rectangle 14"/>
              <p:cNvSpPr>
                <a:spLocks noChangeArrowheads="1"/>
              </p:cNvSpPr>
              <p:nvPr/>
            </p:nvSpPr>
            <p:spPr bwMode="auto">
              <a:xfrm>
                <a:off x="7239000" y="8693150"/>
                <a:ext cx="184150" cy="1588"/>
              </a:xfrm>
              <a:prstGeom prst="rect">
                <a:avLst/>
              </a:prstGeom>
              <a:solidFill>
                <a:srgbClr val="5C476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160" name="Freeform 15"/>
              <p:cNvSpPr>
                <a:spLocks/>
              </p:cNvSpPr>
              <p:nvPr/>
            </p:nvSpPr>
            <p:spPr bwMode="auto">
              <a:xfrm>
                <a:off x="7239000" y="8693150"/>
                <a:ext cx="184150" cy="0"/>
              </a:xfrm>
              <a:custGeom>
                <a:avLst/>
                <a:gdLst>
                  <a:gd name="T0" fmla="*/ 116 w 116"/>
                  <a:gd name="T1" fmla="*/ 0 w 116"/>
                  <a:gd name="T2" fmla="*/ 0 w 116"/>
                  <a:gd name="T3" fmla="*/ 116 w 11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16">
                    <a:moveTo>
                      <a:pt x="116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161" name="Freeform 16"/>
              <p:cNvSpPr>
                <a:spLocks/>
              </p:cNvSpPr>
              <p:nvPr/>
            </p:nvSpPr>
            <p:spPr bwMode="auto">
              <a:xfrm>
                <a:off x="7239000" y="7758113"/>
                <a:ext cx="327025" cy="935038"/>
              </a:xfrm>
              <a:custGeom>
                <a:avLst/>
                <a:gdLst>
                  <a:gd name="T0" fmla="*/ 206 w 206"/>
                  <a:gd name="T1" fmla="*/ 0 h 589"/>
                  <a:gd name="T2" fmla="*/ 0 w 206"/>
                  <a:gd name="T3" fmla="*/ 0 h 589"/>
                  <a:gd name="T4" fmla="*/ 0 w 206"/>
                  <a:gd name="T5" fmla="*/ 589 h 589"/>
                  <a:gd name="T6" fmla="*/ 116 w 206"/>
                  <a:gd name="T7" fmla="*/ 589 h 589"/>
                  <a:gd name="T8" fmla="*/ 206 w 206"/>
                  <a:gd name="T9" fmla="*/ 0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589">
                    <a:moveTo>
                      <a:pt x="206" y="0"/>
                    </a:moveTo>
                    <a:lnTo>
                      <a:pt x="0" y="0"/>
                    </a:lnTo>
                    <a:lnTo>
                      <a:pt x="0" y="589"/>
                    </a:lnTo>
                    <a:lnTo>
                      <a:pt x="116" y="589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rgbClr val="85559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162" name="Freeform 17"/>
              <p:cNvSpPr>
                <a:spLocks/>
              </p:cNvSpPr>
              <p:nvPr/>
            </p:nvSpPr>
            <p:spPr bwMode="auto">
              <a:xfrm>
                <a:off x="7239000" y="7758113"/>
                <a:ext cx="327025" cy="935038"/>
              </a:xfrm>
              <a:custGeom>
                <a:avLst/>
                <a:gdLst>
                  <a:gd name="T0" fmla="*/ 206 w 206"/>
                  <a:gd name="T1" fmla="*/ 0 h 589"/>
                  <a:gd name="T2" fmla="*/ 0 w 206"/>
                  <a:gd name="T3" fmla="*/ 0 h 589"/>
                  <a:gd name="T4" fmla="*/ 0 w 206"/>
                  <a:gd name="T5" fmla="*/ 589 h 589"/>
                  <a:gd name="T6" fmla="*/ 116 w 206"/>
                  <a:gd name="T7" fmla="*/ 589 h 589"/>
                  <a:gd name="T8" fmla="*/ 206 w 206"/>
                  <a:gd name="T9" fmla="*/ 0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589">
                    <a:moveTo>
                      <a:pt x="206" y="0"/>
                    </a:moveTo>
                    <a:lnTo>
                      <a:pt x="0" y="0"/>
                    </a:lnTo>
                    <a:lnTo>
                      <a:pt x="0" y="589"/>
                    </a:lnTo>
                    <a:lnTo>
                      <a:pt x="116" y="589"/>
                    </a:lnTo>
                    <a:lnTo>
                      <a:pt x="20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</p:grpSp>
        <p:sp>
          <p:nvSpPr>
            <p:cNvPr id="151" name="Freeform 18"/>
            <p:cNvSpPr>
              <a:spLocks/>
            </p:cNvSpPr>
            <p:nvPr/>
          </p:nvSpPr>
          <p:spPr bwMode="auto">
            <a:xfrm>
              <a:off x="3171116" y="3137759"/>
              <a:ext cx="1307406" cy="849431"/>
            </a:xfrm>
            <a:custGeom>
              <a:avLst/>
              <a:gdLst>
                <a:gd name="T0" fmla="*/ 14 w 432"/>
                <a:gd name="T1" fmla="*/ 278 h 278"/>
                <a:gd name="T2" fmla="*/ 418 w 432"/>
                <a:gd name="T3" fmla="*/ 278 h 278"/>
                <a:gd name="T4" fmla="*/ 432 w 432"/>
                <a:gd name="T5" fmla="*/ 263 h 278"/>
                <a:gd name="T6" fmla="*/ 432 w 432"/>
                <a:gd name="T7" fmla="*/ 15 h 278"/>
                <a:gd name="T8" fmla="*/ 418 w 432"/>
                <a:gd name="T9" fmla="*/ 0 h 278"/>
                <a:gd name="T10" fmla="*/ 14 w 432"/>
                <a:gd name="T11" fmla="*/ 0 h 278"/>
                <a:gd name="T12" fmla="*/ 0 w 432"/>
                <a:gd name="T13" fmla="*/ 15 h 278"/>
                <a:gd name="T14" fmla="*/ 0 w 432"/>
                <a:gd name="T15" fmla="*/ 263 h 278"/>
                <a:gd name="T16" fmla="*/ 14 w 432"/>
                <a:gd name="T17" fmla="*/ 278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2" h="278">
                  <a:moveTo>
                    <a:pt x="14" y="278"/>
                  </a:moveTo>
                  <a:cubicBezTo>
                    <a:pt x="418" y="278"/>
                    <a:pt x="418" y="278"/>
                    <a:pt x="418" y="278"/>
                  </a:cubicBezTo>
                  <a:cubicBezTo>
                    <a:pt x="427" y="278"/>
                    <a:pt x="432" y="272"/>
                    <a:pt x="432" y="263"/>
                  </a:cubicBezTo>
                  <a:cubicBezTo>
                    <a:pt x="432" y="15"/>
                    <a:pt x="432" y="15"/>
                    <a:pt x="432" y="15"/>
                  </a:cubicBezTo>
                  <a:cubicBezTo>
                    <a:pt x="432" y="6"/>
                    <a:pt x="427" y="0"/>
                    <a:pt x="41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7" y="0"/>
                    <a:pt x="0" y="6"/>
                    <a:pt x="0" y="15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272"/>
                    <a:pt x="7" y="278"/>
                    <a:pt x="14" y="278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152" name="Freeform 19"/>
            <p:cNvSpPr>
              <a:spLocks/>
            </p:cNvSpPr>
            <p:nvPr/>
          </p:nvSpPr>
          <p:spPr bwMode="auto">
            <a:xfrm>
              <a:off x="3228683" y="3153110"/>
              <a:ext cx="1192273" cy="741972"/>
            </a:xfrm>
            <a:custGeom>
              <a:avLst/>
              <a:gdLst>
                <a:gd name="T0" fmla="*/ 0 w 394"/>
                <a:gd name="T1" fmla="*/ 12 h 243"/>
                <a:gd name="T2" fmla="*/ 394 w 394"/>
                <a:gd name="T3" fmla="*/ 12 h 243"/>
                <a:gd name="T4" fmla="*/ 394 w 394"/>
                <a:gd name="T5" fmla="*/ 243 h 243"/>
                <a:gd name="T6" fmla="*/ 0 w 394"/>
                <a:gd name="T7" fmla="*/ 243 h 243"/>
                <a:gd name="T8" fmla="*/ 0 w 394"/>
                <a:gd name="T9" fmla="*/ 1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4" h="243">
                  <a:moveTo>
                    <a:pt x="0" y="12"/>
                  </a:moveTo>
                  <a:cubicBezTo>
                    <a:pt x="394" y="12"/>
                    <a:pt x="394" y="12"/>
                    <a:pt x="394" y="12"/>
                  </a:cubicBezTo>
                  <a:cubicBezTo>
                    <a:pt x="394" y="173"/>
                    <a:pt x="394" y="243"/>
                    <a:pt x="394" y="243"/>
                  </a:cubicBezTo>
                  <a:cubicBezTo>
                    <a:pt x="0" y="243"/>
                    <a:pt x="0" y="243"/>
                    <a:pt x="0" y="243"/>
                  </a:cubicBezTo>
                  <a:cubicBezTo>
                    <a:pt x="0" y="0"/>
                    <a:pt x="0" y="12"/>
                    <a:pt x="0" y="1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153" name="Freeform 20"/>
            <p:cNvSpPr>
              <a:spLocks noEditPoints="1"/>
            </p:cNvSpPr>
            <p:nvPr/>
          </p:nvSpPr>
          <p:spPr bwMode="auto">
            <a:xfrm>
              <a:off x="3228683" y="3190210"/>
              <a:ext cx="711270" cy="704874"/>
            </a:xfrm>
            <a:custGeom>
              <a:avLst/>
              <a:gdLst>
                <a:gd name="T0" fmla="*/ 0 w 235"/>
                <a:gd name="T1" fmla="*/ 0 h 231"/>
                <a:gd name="T2" fmla="*/ 0 w 235"/>
                <a:gd name="T3" fmla="*/ 0 h 231"/>
                <a:gd name="T4" fmla="*/ 0 w 235"/>
                <a:gd name="T5" fmla="*/ 231 h 231"/>
                <a:gd name="T6" fmla="*/ 0 w 235"/>
                <a:gd name="T7" fmla="*/ 0 h 231"/>
                <a:gd name="T8" fmla="*/ 0 w 235"/>
                <a:gd name="T9" fmla="*/ 0 h 231"/>
                <a:gd name="T10" fmla="*/ 0 w 235"/>
                <a:gd name="T11" fmla="*/ 0 h 231"/>
                <a:gd name="T12" fmla="*/ 235 w 235"/>
                <a:gd name="T13" fmla="*/ 0 h 231"/>
                <a:gd name="T14" fmla="*/ 205 w 235"/>
                <a:gd name="T15" fmla="*/ 0 h 231"/>
                <a:gd name="T16" fmla="*/ 0 w 235"/>
                <a:gd name="T17" fmla="*/ 0 h 231"/>
                <a:gd name="T18" fmla="*/ 0 w 235"/>
                <a:gd name="T19" fmla="*/ 0 h 231"/>
                <a:gd name="T20" fmla="*/ 235 w 235"/>
                <a:gd name="T21" fmla="*/ 0 h 231"/>
                <a:gd name="T22" fmla="*/ 235 w 235"/>
                <a:gd name="T23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5" h="23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20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235" y="0"/>
                  </a:moveTo>
                  <a:cubicBezTo>
                    <a:pt x="205" y="0"/>
                    <a:pt x="205" y="0"/>
                    <a:pt x="20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2" y="0"/>
                    <a:pt x="179" y="0"/>
                    <a:pt x="235" y="0"/>
                  </a:cubicBezTo>
                  <a:cubicBezTo>
                    <a:pt x="235" y="0"/>
                    <a:pt x="235" y="0"/>
                    <a:pt x="235" y="0"/>
                  </a:cubicBezTo>
                </a:path>
              </a:pathLst>
            </a:custGeom>
            <a:solidFill>
              <a:srgbClr val="5C476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154" name="Freeform 21"/>
            <p:cNvSpPr>
              <a:spLocks noEditPoints="1"/>
            </p:cNvSpPr>
            <p:nvPr/>
          </p:nvSpPr>
          <p:spPr bwMode="auto">
            <a:xfrm>
              <a:off x="3228683" y="3190210"/>
              <a:ext cx="711270" cy="704874"/>
            </a:xfrm>
            <a:custGeom>
              <a:avLst/>
              <a:gdLst>
                <a:gd name="T0" fmla="*/ 235 w 235"/>
                <a:gd name="T1" fmla="*/ 0 h 231"/>
                <a:gd name="T2" fmla="*/ 0 w 235"/>
                <a:gd name="T3" fmla="*/ 0 h 231"/>
                <a:gd name="T4" fmla="*/ 0 w 235"/>
                <a:gd name="T5" fmla="*/ 231 h 231"/>
                <a:gd name="T6" fmla="*/ 205 w 235"/>
                <a:gd name="T7" fmla="*/ 231 h 231"/>
                <a:gd name="T8" fmla="*/ 235 w 235"/>
                <a:gd name="T9" fmla="*/ 0 h 231"/>
                <a:gd name="T10" fmla="*/ 0 w 235"/>
                <a:gd name="T11" fmla="*/ 0 h 231"/>
                <a:gd name="T12" fmla="*/ 0 w 235"/>
                <a:gd name="T13" fmla="*/ 0 h 231"/>
                <a:gd name="T14" fmla="*/ 0 w 235"/>
                <a:gd name="T15" fmla="*/ 0 h 231"/>
                <a:gd name="T16" fmla="*/ 0 w 235"/>
                <a:gd name="T17" fmla="*/ 0 h 231"/>
                <a:gd name="T18" fmla="*/ 0 w 235"/>
                <a:gd name="T19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5" h="231">
                  <a:moveTo>
                    <a:pt x="235" y="0"/>
                  </a:moveTo>
                  <a:cubicBezTo>
                    <a:pt x="179" y="0"/>
                    <a:pt x="102" y="0"/>
                    <a:pt x="0" y="0"/>
                  </a:cubicBezTo>
                  <a:cubicBezTo>
                    <a:pt x="0" y="1"/>
                    <a:pt x="0" y="20"/>
                    <a:pt x="0" y="231"/>
                  </a:cubicBezTo>
                  <a:cubicBezTo>
                    <a:pt x="205" y="231"/>
                    <a:pt x="205" y="231"/>
                    <a:pt x="205" y="231"/>
                  </a:cubicBezTo>
                  <a:cubicBezTo>
                    <a:pt x="235" y="0"/>
                    <a:pt x="235" y="0"/>
                    <a:pt x="235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</p:grpSp>
      <p:grpSp>
        <p:nvGrpSpPr>
          <p:cNvPr id="316" name="Group 315"/>
          <p:cNvGrpSpPr/>
          <p:nvPr/>
        </p:nvGrpSpPr>
        <p:grpSpPr>
          <a:xfrm>
            <a:off x="7656406" y="3801237"/>
            <a:ext cx="738095" cy="377141"/>
            <a:chOff x="9056289" y="5368072"/>
            <a:chExt cx="917394" cy="468756"/>
          </a:xfrm>
        </p:grpSpPr>
        <p:sp>
          <p:nvSpPr>
            <p:cNvPr id="383" name="Freeform 5"/>
            <p:cNvSpPr>
              <a:spLocks/>
            </p:cNvSpPr>
            <p:nvPr/>
          </p:nvSpPr>
          <p:spPr bwMode="auto">
            <a:xfrm>
              <a:off x="9056289" y="5799944"/>
              <a:ext cx="917394" cy="36884"/>
            </a:xfrm>
            <a:custGeom>
              <a:avLst/>
              <a:gdLst>
                <a:gd name="T0" fmla="*/ 0 w 578"/>
                <a:gd name="T1" fmla="*/ 6 h 23"/>
                <a:gd name="T2" fmla="*/ 0 w 578"/>
                <a:gd name="T3" fmla="*/ 11 h 23"/>
                <a:gd name="T4" fmla="*/ 0 w 578"/>
                <a:gd name="T5" fmla="*/ 12 h 23"/>
                <a:gd name="T6" fmla="*/ 0 w 578"/>
                <a:gd name="T7" fmla="*/ 12 h 23"/>
                <a:gd name="T8" fmla="*/ 0 w 578"/>
                <a:gd name="T9" fmla="*/ 13 h 23"/>
                <a:gd name="T10" fmla="*/ 0 w 578"/>
                <a:gd name="T11" fmla="*/ 14 h 23"/>
                <a:gd name="T12" fmla="*/ 11 w 578"/>
                <a:gd name="T13" fmla="*/ 23 h 23"/>
                <a:gd name="T14" fmla="*/ 566 w 578"/>
                <a:gd name="T15" fmla="*/ 23 h 23"/>
                <a:gd name="T16" fmla="*/ 578 w 578"/>
                <a:gd name="T17" fmla="*/ 15 h 23"/>
                <a:gd name="T18" fmla="*/ 578 w 578"/>
                <a:gd name="T19" fmla="*/ 14 h 23"/>
                <a:gd name="T20" fmla="*/ 578 w 578"/>
                <a:gd name="T21" fmla="*/ 6 h 23"/>
                <a:gd name="T22" fmla="*/ 0 w 578"/>
                <a:gd name="T23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8" h="23">
                  <a:moveTo>
                    <a:pt x="0" y="6"/>
                  </a:moveTo>
                  <a:cubicBezTo>
                    <a:pt x="0" y="18"/>
                    <a:pt x="0" y="11"/>
                    <a:pt x="0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9"/>
                    <a:pt x="6" y="23"/>
                    <a:pt x="11" y="23"/>
                  </a:cubicBezTo>
                  <a:cubicBezTo>
                    <a:pt x="566" y="23"/>
                    <a:pt x="566" y="23"/>
                    <a:pt x="566" y="23"/>
                  </a:cubicBezTo>
                  <a:cubicBezTo>
                    <a:pt x="572" y="23"/>
                    <a:pt x="576" y="20"/>
                    <a:pt x="578" y="15"/>
                  </a:cubicBezTo>
                  <a:cubicBezTo>
                    <a:pt x="578" y="14"/>
                    <a:pt x="578" y="14"/>
                    <a:pt x="578" y="14"/>
                  </a:cubicBezTo>
                  <a:cubicBezTo>
                    <a:pt x="578" y="0"/>
                    <a:pt x="578" y="6"/>
                    <a:pt x="578" y="6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384" name="Freeform 6"/>
            <p:cNvSpPr>
              <a:spLocks/>
            </p:cNvSpPr>
            <p:nvPr/>
          </p:nvSpPr>
          <p:spPr bwMode="auto">
            <a:xfrm>
              <a:off x="9172304" y="5368072"/>
              <a:ext cx="685363" cy="444614"/>
            </a:xfrm>
            <a:custGeom>
              <a:avLst/>
              <a:gdLst>
                <a:gd name="T0" fmla="*/ 15 w 432"/>
                <a:gd name="T1" fmla="*/ 278 h 278"/>
                <a:gd name="T2" fmla="*/ 418 w 432"/>
                <a:gd name="T3" fmla="*/ 278 h 278"/>
                <a:gd name="T4" fmla="*/ 432 w 432"/>
                <a:gd name="T5" fmla="*/ 263 h 278"/>
                <a:gd name="T6" fmla="*/ 432 w 432"/>
                <a:gd name="T7" fmla="*/ 15 h 278"/>
                <a:gd name="T8" fmla="*/ 418 w 432"/>
                <a:gd name="T9" fmla="*/ 0 h 278"/>
                <a:gd name="T10" fmla="*/ 15 w 432"/>
                <a:gd name="T11" fmla="*/ 0 h 278"/>
                <a:gd name="T12" fmla="*/ 0 w 432"/>
                <a:gd name="T13" fmla="*/ 15 h 278"/>
                <a:gd name="T14" fmla="*/ 0 w 432"/>
                <a:gd name="T15" fmla="*/ 263 h 278"/>
                <a:gd name="T16" fmla="*/ 15 w 432"/>
                <a:gd name="T17" fmla="*/ 278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2" h="278">
                  <a:moveTo>
                    <a:pt x="15" y="278"/>
                  </a:moveTo>
                  <a:cubicBezTo>
                    <a:pt x="418" y="278"/>
                    <a:pt x="418" y="278"/>
                    <a:pt x="418" y="278"/>
                  </a:cubicBezTo>
                  <a:cubicBezTo>
                    <a:pt x="427" y="278"/>
                    <a:pt x="432" y="272"/>
                    <a:pt x="432" y="263"/>
                  </a:cubicBezTo>
                  <a:cubicBezTo>
                    <a:pt x="432" y="15"/>
                    <a:pt x="432" y="15"/>
                    <a:pt x="432" y="15"/>
                  </a:cubicBezTo>
                  <a:cubicBezTo>
                    <a:pt x="432" y="6"/>
                    <a:pt x="427" y="0"/>
                    <a:pt x="418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8" y="0"/>
                    <a:pt x="0" y="6"/>
                    <a:pt x="0" y="15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272"/>
                    <a:pt x="8" y="278"/>
                    <a:pt x="15" y="278"/>
                  </a:cubicBezTo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385" name="Freeform 7"/>
            <p:cNvSpPr>
              <a:spLocks/>
            </p:cNvSpPr>
            <p:nvPr/>
          </p:nvSpPr>
          <p:spPr bwMode="auto">
            <a:xfrm>
              <a:off x="9202482" y="5393555"/>
              <a:ext cx="626350" cy="390295"/>
            </a:xfrm>
            <a:custGeom>
              <a:avLst/>
              <a:gdLst>
                <a:gd name="T0" fmla="*/ 0 w 395"/>
                <a:gd name="T1" fmla="*/ 0 h 244"/>
                <a:gd name="T2" fmla="*/ 395 w 395"/>
                <a:gd name="T3" fmla="*/ 0 h 244"/>
                <a:gd name="T4" fmla="*/ 395 w 395"/>
                <a:gd name="T5" fmla="*/ 244 h 244"/>
                <a:gd name="T6" fmla="*/ 0 w 395"/>
                <a:gd name="T7" fmla="*/ 244 h 244"/>
                <a:gd name="T8" fmla="*/ 0 w 395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5" h="244">
                  <a:moveTo>
                    <a:pt x="0" y="0"/>
                  </a:moveTo>
                  <a:cubicBezTo>
                    <a:pt x="395" y="0"/>
                    <a:pt x="395" y="0"/>
                    <a:pt x="395" y="0"/>
                  </a:cubicBezTo>
                  <a:cubicBezTo>
                    <a:pt x="395" y="244"/>
                    <a:pt x="395" y="244"/>
                    <a:pt x="395" y="244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386" name="Freeform 8"/>
            <p:cNvSpPr>
              <a:spLocks/>
            </p:cNvSpPr>
            <p:nvPr/>
          </p:nvSpPr>
          <p:spPr bwMode="auto">
            <a:xfrm>
              <a:off x="9202482" y="5393555"/>
              <a:ext cx="372859" cy="390295"/>
            </a:xfrm>
            <a:custGeom>
              <a:avLst/>
              <a:gdLst>
                <a:gd name="T0" fmla="*/ 235 w 235"/>
                <a:gd name="T1" fmla="*/ 0 h 244"/>
                <a:gd name="T2" fmla="*/ 205 w 235"/>
                <a:gd name="T3" fmla="*/ 0 h 244"/>
                <a:gd name="T4" fmla="*/ 0 w 235"/>
                <a:gd name="T5" fmla="*/ 0 h 244"/>
                <a:gd name="T6" fmla="*/ 0 w 235"/>
                <a:gd name="T7" fmla="*/ 244 h 244"/>
                <a:gd name="T8" fmla="*/ 0 w 235"/>
                <a:gd name="T9" fmla="*/ 0 h 244"/>
                <a:gd name="T10" fmla="*/ 235 w 235"/>
                <a:gd name="T11" fmla="*/ 0 h 244"/>
                <a:gd name="T12" fmla="*/ 235 w 235"/>
                <a:gd name="T13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244">
                  <a:moveTo>
                    <a:pt x="235" y="0"/>
                  </a:moveTo>
                  <a:cubicBezTo>
                    <a:pt x="205" y="0"/>
                    <a:pt x="205" y="0"/>
                    <a:pt x="20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3" y="0"/>
                    <a:pt x="179" y="0"/>
                    <a:pt x="235" y="0"/>
                  </a:cubicBezTo>
                  <a:cubicBezTo>
                    <a:pt x="235" y="0"/>
                    <a:pt x="235" y="0"/>
                    <a:pt x="235" y="0"/>
                  </a:cubicBezTo>
                </a:path>
              </a:pathLst>
            </a:custGeom>
            <a:solidFill>
              <a:srgbClr val="5C476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387" name="Freeform 9"/>
            <p:cNvSpPr>
              <a:spLocks/>
            </p:cNvSpPr>
            <p:nvPr/>
          </p:nvSpPr>
          <p:spPr bwMode="auto">
            <a:xfrm>
              <a:off x="9202482" y="5393555"/>
              <a:ext cx="372859" cy="390295"/>
            </a:xfrm>
            <a:custGeom>
              <a:avLst/>
              <a:gdLst>
                <a:gd name="T0" fmla="*/ 235 w 235"/>
                <a:gd name="T1" fmla="*/ 0 h 244"/>
                <a:gd name="T2" fmla="*/ 0 w 235"/>
                <a:gd name="T3" fmla="*/ 0 h 244"/>
                <a:gd name="T4" fmla="*/ 0 w 235"/>
                <a:gd name="T5" fmla="*/ 244 h 244"/>
                <a:gd name="T6" fmla="*/ 205 w 235"/>
                <a:gd name="T7" fmla="*/ 244 h 244"/>
                <a:gd name="T8" fmla="*/ 235 w 235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44">
                  <a:moveTo>
                    <a:pt x="235" y="0"/>
                  </a:moveTo>
                  <a:cubicBezTo>
                    <a:pt x="179" y="0"/>
                    <a:pt x="103" y="0"/>
                    <a:pt x="0" y="0"/>
                  </a:cubicBezTo>
                  <a:cubicBezTo>
                    <a:pt x="0" y="0"/>
                    <a:pt x="0" y="0"/>
                    <a:pt x="0" y="244"/>
                  </a:cubicBezTo>
                  <a:cubicBezTo>
                    <a:pt x="205" y="244"/>
                    <a:pt x="205" y="244"/>
                    <a:pt x="205" y="244"/>
                  </a:cubicBezTo>
                  <a:cubicBezTo>
                    <a:pt x="235" y="0"/>
                    <a:pt x="235" y="0"/>
                    <a:pt x="235" y="0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pic>
          <p:nvPicPr>
            <p:cNvPr id="388" name="Picture 387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723" y="5471022"/>
              <a:ext cx="182880" cy="225552"/>
            </a:xfrm>
            <a:prstGeom prst="rect">
              <a:avLst/>
            </a:prstGeom>
          </p:spPr>
        </p:pic>
      </p:grpSp>
      <p:grpSp>
        <p:nvGrpSpPr>
          <p:cNvPr id="317" name="Group 316"/>
          <p:cNvGrpSpPr/>
          <p:nvPr/>
        </p:nvGrpSpPr>
        <p:grpSpPr>
          <a:xfrm>
            <a:off x="7985898" y="3213772"/>
            <a:ext cx="253944" cy="452730"/>
            <a:chOff x="9756164" y="5515355"/>
            <a:chExt cx="315632" cy="562707"/>
          </a:xfrm>
        </p:grpSpPr>
        <p:grpSp>
          <p:nvGrpSpPr>
            <p:cNvPr id="376" name="Group 375"/>
            <p:cNvGrpSpPr/>
            <p:nvPr/>
          </p:nvGrpSpPr>
          <p:grpSpPr>
            <a:xfrm>
              <a:off x="9775734" y="5561863"/>
              <a:ext cx="276493" cy="449812"/>
              <a:chOff x="8817145" y="5862985"/>
              <a:chExt cx="200848" cy="344482"/>
            </a:xfrm>
          </p:grpSpPr>
          <p:sp>
            <p:nvSpPr>
              <p:cNvPr id="379" name="Rectangle 11"/>
              <p:cNvSpPr>
                <a:spLocks noChangeArrowheads="1"/>
              </p:cNvSpPr>
              <p:nvPr/>
            </p:nvSpPr>
            <p:spPr bwMode="auto">
              <a:xfrm>
                <a:off x="8817145" y="5869469"/>
                <a:ext cx="200848" cy="337998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380" name="Rectangle 12"/>
              <p:cNvSpPr>
                <a:spLocks noChangeArrowheads="1"/>
              </p:cNvSpPr>
              <p:nvPr/>
            </p:nvSpPr>
            <p:spPr bwMode="auto">
              <a:xfrm>
                <a:off x="8817145" y="5862985"/>
                <a:ext cx="200848" cy="337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381" name="Freeform 16"/>
              <p:cNvSpPr>
                <a:spLocks/>
              </p:cNvSpPr>
              <p:nvPr/>
            </p:nvSpPr>
            <p:spPr bwMode="auto">
              <a:xfrm>
                <a:off x="8817145" y="5862985"/>
                <a:ext cx="118213" cy="337998"/>
              </a:xfrm>
              <a:custGeom>
                <a:avLst/>
                <a:gdLst>
                  <a:gd name="T0" fmla="*/ 206 w 206"/>
                  <a:gd name="T1" fmla="*/ 0 h 589"/>
                  <a:gd name="T2" fmla="*/ 0 w 206"/>
                  <a:gd name="T3" fmla="*/ 0 h 589"/>
                  <a:gd name="T4" fmla="*/ 0 w 206"/>
                  <a:gd name="T5" fmla="*/ 589 h 589"/>
                  <a:gd name="T6" fmla="*/ 116 w 206"/>
                  <a:gd name="T7" fmla="*/ 589 h 589"/>
                  <a:gd name="T8" fmla="*/ 206 w 206"/>
                  <a:gd name="T9" fmla="*/ 0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589">
                    <a:moveTo>
                      <a:pt x="206" y="0"/>
                    </a:moveTo>
                    <a:lnTo>
                      <a:pt x="0" y="0"/>
                    </a:lnTo>
                    <a:lnTo>
                      <a:pt x="0" y="589"/>
                    </a:lnTo>
                    <a:lnTo>
                      <a:pt x="116" y="589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382" name="Freeform 17"/>
              <p:cNvSpPr>
                <a:spLocks/>
              </p:cNvSpPr>
              <p:nvPr/>
            </p:nvSpPr>
            <p:spPr bwMode="auto">
              <a:xfrm>
                <a:off x="8817145" y="5862985"/>
                <a:ext cx="118213" cy="337998"/>
              </a:xfrm>
              <a:custGeom>
                <a:avLst/>
                <a:gdLst>
                  <a:gd name="T0" fmla="*/ 206 w 206"/>
                  <a:gd name="T1" fmla="*/ 0 h 589"/>
                  <a:gd name="T2" fmla="*/ 0 w 206"/>
                  <a:gd name="T3" fmla="*/ 0 h 589"/>
                  <a:gd name="T4" fmla="*/ 0 w 206"/>
                  <a:gd name="T5" fmla="*/ 589 h 589"/>
                  <a:gd name="T6" fmla="*/ 116 w 206"/>
                  <a:gd name="T7" fmla="*/ 589 h 589"/>
                  <a:gd name="T8" fmla="*/ 206 w 206"/>
                  <a:gd name="T9" fmla="*/ 0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589">
                    <a:moveTo>
                      <a:pt x="206" y="0"/>
                    </a:moveTo>
                    <a:lnTo>
                      <a:pt x="0" y="0"/>
                    </a:lnTo>
                    <a:lnTo>
                      <a:pt x="0" y="589"/>
                    </a:lnTo>
                    <a:lnTo>
                      <a:pt x="116" y="589"/>
                    </a:lnTo>
                    <a:lnTo>
                      <a:pt x="20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</p:grpSp>
        <p:sp>
          <p:nvSpPr>
            <p:cNvPr id="377" name="Freeform 376"/>
            <p:cNvSpPr>
              <a:spLocks noChangeAspect="1"/>
            </p:cNvSpPr>
            <p:nvPr/>
          </p:nvSpPr>
          <p:spPr bwMode="black">
            <a:xfrm>
              <a:off x="9756164" y="5515355"/>
              <a:ext cx="315632" cy="562707"/>
            </a:xfrm>
            <a:custGeom>
              <a:avLst/>
              <a:gdLst>
                <a:gd name="connsiteX0" fmla="*/ 434533 w 869066"/>
                <a:gd name="connsiteY0" fmla="*/ 1384058 h 1549372"/>
                <a:gd name="connsiteX1" fmla="*/ 370525 w 869066"/>
                <a:gd name="connsiteY1" fmla="*/ 1448066 h 1549372"/>
                <a:gd name="connsiteX2" fmla="*/ 434533 w 869066"/>
                <a:gd name="connsiteY2" fmla="*/ 1512074 h 1549372"/>
                <a:gd name="connsiteX3" fmla="*/ 498541 w 869066"/>
                <a:gd name="connsiteY3" fmla="*/ 1448066 h 1549372"/>
                <a:gd name="connsiteX4" fmla="*/ 434533 w 869066"/>
                <a:gd name="connsiteY4" fmla="*/ 1384058 h 1549372"/>
                <a:gd name="connsiteX5" fmla="*/ 81603 w 869066"/>
                <a:gd name="connsiteY5" fmla="*/ 251558 h 1549372"/>
                <a:gd name="connsiteX6" fmla="*/ 81603 w 869066"/>
                <a:gd name="connsiteY6" fmla="*/ 1343379 h 1549372"/>
                <a:gd name="connsiteX7" fmla="*/ 787464 w 869066"/>
                <a:gd name="connsiteY7" fmla="*/ 1343379 h 1549372"/>
                <a:gd name="connsiteX8" fmla="*/ 787464 w 869066"/>
                <a:gd name="connsiteY8" fmla="*/ 251558 h 1549372"/>
                <a:gd name="connsiteX9" fmla="*/ 144847 w 869066"/>
                <a:gd name="connsiteY9" fmla="*/ 0 h 1549372"/>
                <a:gd name="connsiteX10" fmla="*/ 724219 w 869066"/>
                <a:gd name="connsiteY10" fmla="*/ 0 h 1549372"/>
                <a:gd name="connsiteX11" fmla="*/ 869066 w 869066"/>
                <a:gd name="connsiteY11" fmla="*/ 144847 h 1549372"/>
                <a:gd name="connsiteX12" fmla="*/ 869066 w 869066"/>
                <a:gd name="connsiteY12" fmla="*/ 1404525 h 1549372"/>
                <a:gd name="connsiteX13" fmla="*/ 724219 w 869066"/>
                <a:gd name="connsiteY13" fmla="*/ 1549372 h 1549372"/>
                <a:gd name="connsiteX14" fmla="*/ 144847 w 869066"/>
                <a:gd name="connsiteY14" fmla="*/ 1549372 h 1549372"/>
                <a:gd name="connsiteX15" fmla="*/ 0 w 869066"/>
                <a:gd name="connsiteY15" fmla="*/ 1404525 h 1549372"/>
                <a:gd name="connsiteX16" fmla="*/ 0 w 869066"/>
                <a:gd name="connsiteY16" fmla="*/ 144847 h 1549372"/>
                <a:gd name="connsiteX17" fmla="*/ 144847 w 869066"/>
                <a:gd name="connsiteY17" fmla="*/ 0 h 1549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69066" h="1549372">
                  <a:moveTo>
                    <a:pt x="434533" y="1384058"/>
                  </a:moveTo>
                  <a:cubicBezTo>
                    <a:pt x="399182" y="1384058"/>
                    <a:pt x="370525" y="1412715"/>
                    <a:pt x="370525" y="1448066"/>
                  </a:cubicBezTo>
                  <a:cubicBezTo>
                    <a:pt x="370525" y="1483417"/>
                    <a:pt x="399182" y="1512074"/>
                    <a:pt x="434533" y="1512074"/>
                  </a:cubicBezTo>
                  <a:cubicBezTo>
                    <a:pt x="469884" y="1512074"/>
                    <a:pt x="498541" y="1483417"/>
                    <a:pt x="498541" y="1448066"/>
                  </a:cubicBezTo>
                  <a:cubicBezTo>
                    <a:pt x="498541" y="1412715"/>
                    <a:pt x="469884" y="1384058"/>
                    <a:pt x="434533" y="1384058"/>
                  </a:cubicBezTo>
                  <a:close/>
                  <a:moveTo>
                    <a:pt x="81603" y="251558"/>
                  </a:moveTo>
                  <a:lnTo>
                    <a:pt x="81603" y="1343379"/>
                  </a:lnTo>
                  <a:lnTo>
                    <a:pt x="787464" y="1343379"/>
                  </a:lnTo>
                  <a:lnTo>
                    <a:pt x="787464" y="251558"/>
                  </a:lnTo>
                  <a:close/>
                  <a:moveTo>
                    <a:pt x="144847" y="0"/>
                  </a:moveTo>
                  <a:lnTo>
                    <a:pt x="724219" y="0"/>
                  </a:lnTo>
                  <a:cubicBezTo>
                    <a:pt x="804216" y="0"/>
                    <a:pt x="869066" y="64850"/>
                    <a:pt x="869066" y="144847"/>
                  </a:cubicBezTo>
                  <a:lnTo>
                    <a:pt x="869066" y="1404525"/>
                  </a:lnTo>
                  <a:cubicBezTo>
                    <a:pt x="869066" y="1484522"/>
                    <a:pt x="804216" y="1549372"/>
                    <a:pt x="724219" y="1549372"/>
                  </a:cubicBezTo>
                  <a:lnTo>
                    <a:pt x="144847" y="1549372"/>
                  </a:lnTo>
                  <a:cubicBezTo>
                    <a:pt x="64850" y="1549372"/>
                    <a:pt x="0" y="1484522"/>
                    <a:pt x="0" y="1404525"/>
                  </a:cubicBezTo>
                  <a:lnTo>
                    <a:pt x="0" y="144847"/>
                  </a:lnTo>
                  <a:cubicBezTo>
                    <a:pt x="0" y="64850"/>
                    <a:pt x="64850" y="0"/>
                    <a:pt x="14484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45" tIns="107556" rIns="134445" bIns="10755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1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378" name="Picture 377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2974" y="5669346"/>
              <a:ext cx="182012" cy="224480"/>
            </a:xfrm>
            <a:prstGeom prst="rect">
              <a:avLst/>
            </a:prstGeom>
          </p:spPr>
        </p:pic>
      </p:grpSp>
      <p:grpSp>
        <p:nvGrpSpPr>
          <p:cNvPr id="318" name="Group 317"/>
          <p:cNvGrpSpPr/>
          <p:nvPr/>
        </p:nvGrpSpPr>
        <p:grpSpPr>
          <a:xfrm>
            <a:off x="8530010" y="3805173"/>
            <a:ext cx="201299" cy="345810"/>
            <a:chOff x="9002225" y="4856834"/>
            <a:chExt cx="250199" cy="429814"/>
          </a:xfrm>
        </p:grpSpPr>
        <p:grpSp>
          <p:nvGrpSpPr>
            <p:cNvPr id="366" name="Group 365"/>
            <p:cNvGrpSpPr>
              <a:grpSpLocks noChangeAspect="1"/>
            </p:cNvGrpSpPr>
            <p:nvPr/>
          </p:nvGrpSpPr>
          <p:grpSpPr>
            <a:xfrm>
              <a:off x="9002225" y="4856834"/>
              <a:ext cx="250199" cy="429814"/>
              <a:chOff x="7170738" y="7689850"/>
              <a:chExt cx="692150" cy="1189038"/>
            </a:xfrm>
          </p:grpSpPr>
          <p:sp>
            <p:nvSpPr>
              <p:cNvPr id="368" name="Freeform 10"/>
              <p:cNvSpPr>
                <a:spLocks/>
              </p:cNvSpPr>
              <p:nvPr/>
            </p:nvSpPr>
            <p:spPr bwMode="auto">
              <a:xfrm>
                <a:off x="7170738" y="7689850"/>
                <a:ext cx="692150" cy="1189038"/>
              </a:xfrm>
              <a:custGeom>
                <a:avLst/>
                <a:gdLst>
                  <a:gd name="T0" fmla="*/ 172 w 184"/>
                  <a:gd name="T1" fmla="*/ 0 h 314"/>
                  <a:gd name="T2" fmla="*/ 12 w 184"/>
                  <a:gd name="T3" fmla="*/ 0 h 314"/>
                  <a:gd name="T4" fmla="*/ 0 w 184"/>
                  <a:gd name="T5" fmla="*/ 12 h 314"/>
                  <a:gd name="T6" fmla="*/ 0 w 184"/>
                  <a:gd name="T7" fmla="*/ 302 h 314"/>
                  <a:gd name="T8" fmla="*/ 12 w 184"/>
                  <a:gd name="T9" fmla="*/ 314 h 314"/>
                  <a:gd name="T10" fmla="*/ 172 w 184"/>
                  <a:gd name="T11" fmla="*/ 314 h 314"/>
                  <a:gd name="T12" fmla="*/ 184 w 184"/>
                  <a:gd name="T13" fmla="*/ 302 h 314"/>
                  <a:gd name="T14" fmla="*/ 184 w 184"/>
                  <a:gd name="T15" fmla="*/ 12 h 314"/>
                  <a:gd name="T16" fmla="*/ 172 w 184"/>
                  <a:gd name="T17" fmla="*/ 0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4" h="314">
                    <a:moveTo>
                      <a:pt x="172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6" y="0"/>
                      <a:pt x="0" y="5"/>
                      <a:pt x="0" y="12"/>
                    </a:cubicBezTo>
                    <a:cubicBezTo>
                      <a:pt x="0" y="302"/>
                      <a:pt x="0" y="302"/>
                      <a:pt x="0" y="302"/>
                    </a:cubicBezTo>
                    <a:cubicBezTo>
                      <a:pt x="0" y="308"/>
                      <a:pt x="6" y="314"/>
                      <a:pt x="12" y="314"/>
                    </a:cubicBezTo>
                    <a:cubicBezTo>
                      <a:pt x="172" y="314"/>
                      <a:pt x="172" y="314"/>
                      <a:pt x="172" y="314"/>
                    </a:cubicBezTo>
                    <a:cubicBezTo>
                      <a:pt x="178" y="314"/>
                      <a:pt x="184" y="308"/>
                      <a:pt x="184" y="302"/>
                    </a:cubicBezTo>
                    <a:cubicBezTo>
                      <a:pt x="184" y="12"/>
                      <a:pt x="184" y="12"/>
                      <a:pt x="184" y="12"/>
                    </a:cubicBezTo>
                    <a:cubicBezTo>
                      <a:pt x="184" y="5"/>
                      <a:pt x="178" y="0"/>
                      <a:pt x="172" y="0"/>
                    </a:cubicBezTo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369" name="Rectangle 11"/>
              <p:cNvSpPr>
                <a:spLocks noChangeArrowheads="1"/>
              </p:cNvSpPr>
              <p:nvPr/>
            </p:nvSpPr>
            <p:spPr bwMode="auto">
              <a:xfrm>
                <a:off x="7239000" y="7758113"/>
                <a:ext cx="555625" cy="935038"/>
              </a:xfrm>
              <a:prstGeom prst="rect">
                <a:avLst/>
              </a:prstGeom>
              <a:solidFill>
                <a:srgbClr val="0C5D0C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370" name="Rectangle 12"/>
              <p:cNvSpPr>
                <a:spLocks noChangeArrowheads="1"/>
              </p:cNvSpPr>
              <p:nvPr/>
            </p:nvSpPr>
            <p:spPr bwMode="auto">
              <a:xfrm>
                <a:off x="7239000" y="7758113"/>
                <a:ext cx="555625" cy="935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371" name="Freeform 13"/>
              <p:cNvSpPr>
                <a:spLocks/>
              </p:cNvSpPr>
              <p:nvPr/>
            </p:nvSpPr>
            <p:spPr bwMode="auto">
              <a:xfrm>
                <a:off x="7412038" y="8750300"/>
                <a:ext cx="209550" cy="26988"/>
              </a:xfrm>
              <a:custGeom>
                <a:avLst/>
                <a:gdLst>
                  <a:gd name="T0" fmla="*/ 56 w 56"/>
                  <a:gd name="T1" fmla="*/ 3 h 7"/>
                  <a:gd name="T2" fmla="*/ 52 w 56"/>
                  <a:gd name="T3" fmla="*/ 7 h 7"/>
                  <a:gd name="T4" fmla="*/ 4 w 56"/>
                  <a:gd name="T5" fmla="*/ 7 h 7"/>
                  <a:gd name="T6" fmla="*/ 0 w 56"/>
                  <a:gd name="T7" fmla="*/ 3 h 7"/>
                  <a:gd name="T8" fmla="*/ 4 w 56"/>
                  <a:gd name="T9" fmla="*/ 0 h 7"/>
                  <a:gd name="T10" fmla="*/ 52 w 56"/>
                  <a:gd name="T11" fmla="*/ 0 h 7"/>
                  <a:gd name="T12" fmla="*/ 56 w 56"/>
                  <a:gd name="T1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7">
                    <a:moveTo>
                      <a:pt x="56" y="3"/>
                    </a:moveTo>
                    <a:cubicBezTo>
                      <a:pt x="56" y="5"/>
                      <a:pt x="54" y="7"/>
                      <a:pt x="52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7"/>
                      <a:pt x="0" y="5"/>
                      <a:pt x="0" y="3"/>
                    </a:cubicBezTo>
                    <a:cubicBezTo>
                      <a:pt x="0" y="1"/>
                      <a:pt x="2" y="0"/>
                      <a:pt x="4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4" y="0"/>
                      <a:pt x="56" y="1"/>
                      <a:pt x="56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372" name="Rectangle 14"/>
              <p:cNvSpPr>
                <a:spLocks noChangeArrowheads="1"/>
              </p:cNvSpPr>
              <p:nvPr/>
            </p:nvSpPr>
            <p:spPr bwMode="auto">
              <a:xfrm>
                <a:off x="7239000" y="8693150"/>
                <a:ext cx="184150" cy="1588"/>
              </a:xfrm>
              <a:prstGeom prst="rect">
                <a:avLst/>
              </a:prstGeom>
              <a:solidFill>
                <a:srgbClr val="5C476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373" name="Freeform 15"/>
              <p:cNvSpPr>
                <a:spLocks/>
              </p:cNvSpPr>
              <p:nvPr/>
            </p:nvSpPr>
            <p:spPr bwMode="auto">
              <a:xfrm>
                <a:off x="7239000" y="8693150"/>
                <a:ext cx="184150" cy="0"/>
              </a:xfrm>
              <a:custGeom>
                <a:avLst/>
                <a:gdLst>
                  <a:gd name="T0" fmla="*/ 116 w 116"/>
                  <a:gd name="T1" fmla="*/ 0 w 116"/>
                  <a:gd name="T2" fmla="*/ 0 w 116"/>
                  <a:gd name="T3" fmla="*/ 116 w 11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16">
                    <a:moveTo>
                      <a:pt x="116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374" name="Freeform 16"/>
              <p:cNvSpPr>
                <a:spLocks/>
              </p:cNvSpPr>
              <p:nvPr/>
            </p:nvSpPr>
            <p:spPr bwMode="auto">
              <a:xfrm>
                <a:off x="7239000" y="7758113"/>
                <a:ext cx="327025" cy="935038"/>
              </a:xfrm>
              <a:custGeom>
                <a:avLst/>
                <a:gdLst>
                  <a:gd name="T0" fmla="*/ 206 w 206"/>
                  <a:gd name="T1" fmla="*/ 0 h 589"/>
                  <a:gd name="T2" fmla="*/ 0 w 206"/>
                  <a:gd name="T3" fmla="*/ 0 h 589"/>
                  <a:gd name="T4" fmla="*/ 0 w 206"/>
                  <a:gd name="T5" fmla="*/ 589 h 589"/>
                  <a:gd name="T6" fmla="*/ 116 w 206"/>
                  <a:gd name="T7" fmla="*/ 589 h 589"/>
                  <a:gd name="T8" fmla="*/ 206 w 206"/>
                  <a:gd name="T9" fmla="*/ 0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589">
                    <a:moveTo>
                      <a:pt x="206" y="0"/>
                    </a:moveTo>
                    <a:lnTo>
                      <a:pt x="0" y="0"/>
                    </a:lnTo>
                    <a:lnTo>
                      <a:pt x="0" y="589"/>
                    </a:lnTo>
                    <a:lnTo>
                      <a:pt x="116" y="589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rgbClr val="107C1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375" name="Freeform 17"/>
              <p:cNvSpPr>
                <a:spLocks/>
              </p:cNvSpPr>
              <p:nvPr/>
            </p:nvSpPr>
            <p:spPr bwMode="auto">
              <a:xfrm>
                <a:off x="7239000" y="7758113"/>
                <a:ext cx="327025" cy="935038"/>
              </a:xfrm>
              <a:custGeom>
                <a:avLst/>
                <a:gdLst>
                  <a:gd name="T0" fmla="*/ 206 w 206"/>
                  <a:gd name="T1" fmla="*/ 0 h 589"/>
                  <a:gd name="T2" fmla="*/ 0 w 206"/>
                  <a:gd name="T3" fmla="*/ 0 h 589"/>
                  <a:gd name="T4" fmla="*/ 0 w 206"/>
                  <a:gd name="T5" fmla="*/ 589 h 589"/>
                  <a:gd name="T6" fmla="*/ 116 w 206"/>
                  <a:gd name="T7" fmla="*/ 589 h 589"/>
                  <a:gd name="T8" fmla="*/ 206 w 206"/>
                  <a:gd name="T9" fmla="*/ 0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589">
                    <a:moveTo>
                      <a:pt x="206" y="0"/>
                    </a:moveTo>
                    <a:lnTo>
                      <a:pt x="0" y="0"/>
                    </a:lnTo>
                    <a:lnTo>
                      <a:pt x="0" y="589"/>
                    </a:lnTo>
                    <a:lnTo>
                      <a:pt x="116" y="589"/>
                    </a:lnTo>
                    <a:lnTo>
                      <a:pt x="20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</p:grpSp>
        <p:pic>
          <p:nvPicPr>
            <p:cNvPr id="367" name="Picture 366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8983" y="4962932"/>
              <a:ext cx="182880" cy="182880"/>
            </a:xfrm>
            <a:prstGeom prst="rect">
              <a:avLst/>
            </a:prstGeom>
          </p:spPr>
        </p:pic>
      </p:grpSp>
      <p:grpSp>
        <p:nvGrpSpPr>
          <p:cNvPr id="319" name="Group 318"/>
          <p:cNvGrpSpPr/>
          <p:nvPr/>
        </p:nvGrpSpPr>
        <p:grpSpPr>
          <a:xfrm>
            <a:off x="7245784" y="4484937"/>
            <a:ext cx="564426" cy="366711"/>
            <a:chOff x="9395668" y="5738190"/>
            <a:chExt cx="701537" cy="455793"/>
          </a:xfrm>
        </p:grpSpPr>
        <p:sp>
          <p:nvSpPr>
            <p:cNvPr id="360" name="Freeform 18"/>
            <p:cNvSpPr>
              <a:spLocks/>
            </p:cNvSpPr>
            <p:nvPr/>
          </p:nvSpPr>
          <p:spPr bwMode="auto">
            <a:xfrm>
              <a:off x="9395668" y="5738190"/>
              <a:ext cx="701537" cy="455793"/>
            </a:xfrm>
            <a:custGeom>
              <a:avLst/>
              <a:gdLst>
                <a:gd name="T0" fmla="*/ 14 w 432"/>
                <a:gd name="T1" fmla="*/ 278 h 278"/>
                <a:gd name="T2" fmla="*/ 418 w 432"/>
                <a:gd name="T3" fmla="*/ 278 h 278"/>
                <a:gd name="T4" fmla="*/ 432 w 432"/>
                <a:gd name="T5" fmla="*/ 263 h 278"/>
                <a:gd name="T6" fmla="*/ 432 w 432"/>
                <a:gd name="T7" fmla="*/ 15 h 278"/>
                <a:gd name="T8" fmla="*/ 418 w 432"/>
                <a:gd name="T9" fmla="*/ 0 h 278"/>
                <a:gd name="T10" fmla="*/ 14 w 432"/>
                <a:gd name="T11" fmla="*/ 0 h 278"/>
                <a:gd name="T12" fmla="*/ 0 w 432"/>
                <a:gd name="T13" fmla="*/ 15 h 278"/>
                <a:gd name="T14" fmla="*/ 0 w 432"/>
                <a:gd name="T15" fmla="*/ 263 h 278"/>
                <a:gd name="T16" fmla="*/ 14 w 432"/>
                <a:gd name="T17" fmla="*/ 278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2" h="278">
                  <a:moveTo>
                    <a:pt x="14" y="278"/>
                  </a:moveTo>
                  <a:cubicBezTo>
                    <a:pt x="418" y="278"/>
                    <a:pt x="418" y="278"/>
                    <a:pt x="418" y="278"/>
                  </a:cubicBezTo>
                  <a:cubicBezTo>
                    <a:pt x="427" y="278"/>
                    <a:pt x="432" y="272"/>
                    <a:pt x="432" y="263"/>
                  </a:cubicBezTo>
                  <a:cubicBezTo>
                    <a:pt x="432" y="15"/>
                    <a:pt x="432" y="15"/>
                    <a:pt x="432" y="15"/>
                  </a:cubicBezTo>
                  <a:cubicBezTo>
                    <a:pt x="432" y="6"/>
                    <a:pt x="427" y="0"/>
                    <a:pt x="41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7" y="0"/>
                    <a:pt x="0" y="6"/>
                    <a:pt x="0" y="15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272"/>
                    <a:pt x="7" y="278"/>
                    <a:pt x="14" y="278"/>
                  </a:cubicBezTo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361" name="Freeform 20"/>
            <p:cNvSpPr>
              <a:spLocks noEditPoints="1"/>
            </p:cNvSpPr>
            <p:nvPr/>
          </p:nvSpPr>
          <p:spPr bwMode="auto">
            <a:xfrm>
              <a:off x="9555607" y="5776973"/>
              <a:ext cx="381658" cy="378226"/>
            </a:xfrm>
            <a:custGeom>
              <a:avLst/>
              <a:gdLst>
                <a:gd name="T0" fmla="*/ 0 w 235"/>
                <a:gd name="T1" fmla="*/ 0 h 231"/>
                <a:gd name="T2" fmla="*/ 0 w 235"/>
                <a:gd name="T3" fmla="*/ 0 h 231"/>
                <a:gd name="T4" fmla="*/ 0 w 235"/>
                <a:gd name="T5" fmla="*/ 231 h 231"/>
                <a:gd name="T6" fmla="*/ 0 w 235"/>
                <a:gd name="T7" fmla="*/ 0 h 231"/>
                <a:gd name="T8" fmla="*/ 0 w 235"/>
                <a:gd name="T9" fmla="*/ 0 h 231"/>
                <a:gd name="T10" fmla="*/ 0 w 235"/>
                <a:gd name="T11" fmla="*/ 0 h 231"/>
                <a:gd name="T12" fmla="*/ 235 w 235"/>
                <a:gd name="T13" fmla="*/ 0 h 231"/>
                <a:gd name="T14" fmla="*/ 205 w 235"/>
                <a:gd name="T15" fmla="*/ 0 h 231"/>
                <a:gd name="T16" fmla="*/ 0 w 235"/>
                <a:gd name="T17" fmla="*/ 0 h 231"/>
                <a:gd name="T18" fmla="*/ 0 w 235"/>
                <a:gd name="T19" fmla="*/ 0 h 231"/>
                <a:gd name="T20" fmla="*/ 235 w 235"/>
                <a:gd name="T21" fmla="*/ 0 h 231"/>
                <a:gd name="T22" fmla="*/ 235 w 235"/>
                <a:gd name="T23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5" h="23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20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235" y="0"/>
                  </a:moveTo>
                  <a:cubicBezTo>
                    <a:pt x="205" y="0"/>
                    <a:pt x="205" y="0"/>
                    <a:pt x="20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2" y="0"/>
                    <a:pt x="179" y="0"/>
                    <a:pt x="235" y="0"/>
                  </a:cubicBezTo>
                  <a:cubicBezTo>
                    <a:pt x="235" y="0"/>
                    <a:pt x="235" y="0"/>
                    <a:pt x="235" y="0"/>
                  </a:cubicBezTo>
                </a:path>
              </a:pathLst>
            </a:custGeom>
            <a:solidFill>
              <a:srgbClr val="5C476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grpSp>
          <p:nvGrpSpPr>
            <p:cNvPr id="362" name="Group 361"/>
            <p:cNvGrpSpPr/>
            <p:nvPr/>
          </p:nvGrpSpPr>
          <p:grpSpPr>
            <a:xfrm>
              <a:off x="9426557" y="5757067"/>
              <a:ext cx="639758" cy="398133"/>
              <a:chOff x="9377285" y="4828383"/>
              <a:chExt cx="639758" cy="398133"/>
            </a:xfrm>
          </p:grpSpPr>
          <p:sp>
            <p:nvSpPr>
              <p:cNvPr id="364" name="Freeform 19"/>
              <p:cNvSpPr>
                <a:spLocks/>
              </p:cNvSpPr>
              <p:nvPr/>
            </p:nvSpPr>
            <p:spPr bwMode="auto">
              <a:xfrm>
                <a:off x="9377285" y="4828383"/>
                <a:ext cx="639758" cy="398132"/>
              </a:xfrm>
              <a:custGeom>
                <a:avLst/>
                <a:gdLst>
                  <a:gd name="T0" fmla="*/ 0 w 394"/>
                  <a:gd name="T1" fmla="*/ 12 h 243"/>
                  <a:gd name="T2" fmla="*/ 394 w 394"/>
                  <a:gd name="T3" fmla="*/ 12 h 243"/>
                  <a:gd name="T4" fmla="*/ 394 w 394"/>
                  <a:gd name="T5" fmla="*/ 243 h 243"/>
                  <a:gd name="T6" fmla="*/ 0 w 394"/>
                  <a:gd name="T7" fmla="*/ 243 h 243"/>
                  <a:gd name="T8" fmla="*/ 0 w 394"/>
                  <a:gd name="T9" fmla="*/ 12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4" h="243">
                    <a:moveTo>
                      <a:pt x="0" y="12"/>
                    </a:moveTo>
                    <a:cubicBezTo>
                      <a:pt x="394" y="12"/>
                      <a:pt x="394" y="12"/>
                      <a:pt x="394" y="12"/>
                    </a:cubicBezTo>
                    <a:cubicBezTo>
                      <a:pt x="394" y="173"/>
                      <a:pt x="394" y="243"/>
                      <a:pt x="394" y="243"/>
                    </a:cubicBezTo>
                    <a:cubicBezTo>
                      <a:pt x="0" y="243"/>
                      <a:pt x="0" y="243"/>
                      <a:pt x="0" y="243"/>
                    </a:cubicBezTo>
                    <a:cubicBezTo>
                      <a:pt x="0" y="0"/>
                      <a:pt x="0" y="12"/>
                      <a:pt x="0" y="12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365" name="Freeform 21"/>
              <p:cNvSpPr>
                <a:spLocks noEditPoints="1"/>
              </p:cNvSpPr>
              <p:nvPr/>
            </p:nvSpPr>
            <p:spPr bwMode="auto">
              <a:xfrm>
                <a:off x="9377285" y="4848290"/>
                <a:ext cx="381658" cy="378226"/>
              </a:xfrm>
              <a:custGeom>
                <a:avLst/>
                <a:gdLst>
                  <a:gd name="T0" fmla="*/ 235 w 235"/>
                  <a:gd name="T1" fmla="*/ 0 h 231"/>
                  <a:gd name="T2" fmla="*/ 0 w 235"/>
                  <a:gd name="T3" fmla="*/ 0 h 231"/>
                  <a:gd name="T4" fmla="*/ 0 w 235"/>
                  <a:gd name="T5" fmla="*/ 231 h 231"/>
                  <a:gd name="T6" fmla="*/ 205 w 235"/>
                  <a:gd name="T7" fmla="*/ 231 h 231"/>
                  <a:gd name="T8" fmla="*/ 235 w 235"/>
                  <a:gd name="T9" fmla="*/ 0 h 231"/>
                  <a:gd name="T10" fmla="*/ 0 w 235"/>
                  <a:gd name="T11" fmla="*/ 0 h 231"/>
                  <a:gd name="T12" fmla="*/ 0 w 235"/>
                  <a:gd name="T13" fmla="*/ 0 h 231"/>
                  <a:gd name="T14" fmla="*/ 0 w 235"/>
                  <a:gd name="T15" fmla="*/ 0 h 231"/>
                  <a:gd name="T16" fmla="*/ 0 w 235"/>
                  <a:gd name="T17" fmla="*/ 0 h 231"/>
                  <a:gd name="T18" fmla="*/ 0 w 235"/>
                  <a:gd name="T19" fmla="*/ 0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5" h="231">
                    <a:moveTo>
                      <a:pt x="235" y="0"/>
                    </a:moveTo>
                    <a:cubicBezTo>
                      <a:pt x="179" y="0"/>
                      <a:pt x="102" y="0"/>
                      <a:pt x="0" y="0"/>
                    </a:cubicBezTo>
                    <a:cubicBezTo>
                      <a:pt x="0" y="1"/>
                      <a:pt x="0" y="20"/>
                      <a:pt x="0" y="231"/>
                    </a:cubicBezTo>
                    <a:cubicBezTo>
                      <a:pt x="205" y="231"/>
                      <a:pt x="205" y="231"/>
                      <a:pt x="205" y="231"/>
                    </a:cubicBezTo>
                    <a:cubicBezTo>
                      <a:pt x="235" y="0"/>
                      <a:pt x="235" y="0"/>
                      <a:pt x="235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</p:grpSp>
        <p:pic>
          <p:nvPicPr>
            <p:cNvPr id="363" name="Picture 362"/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0625" y="5840275"/>
              <a:ext cx="251622" cy="251622"/>
            </a:xfrm>
            <a:prstGeom prst="rect">
              <a:avLst/>
            </a:prstGeom>
          </p:spPr>
        </p:pic>
      </p:grpSp>
      <p:grpSp>
        <p:nvGrpSpPr>
          <p:cNvPr id="329" name="Group 328"/>
          <p:cNvGrpSpPr/>
          <p:nvPr/>
        </p:nvGrpSpPr>
        <p:grpSpPr>
          <a:xfrm>
            <a:off x="6315518" y="4168772"/>
            <a:ext cx="858378" cy="675542"/>
            <a:chOff x="8034234" y="5491859"/>
            <a:chExt cx="946094" cy="744573"/>
          </a:xfrm>
        </p:grpSpPr>
        <p:grpSp>
          <p:nvGrpSpPr>
            <p:cNvPr id="355" name="Group 354"/>
            <p:cNvGrpSpPr/>
            <p:nvPr/>
          </p:nvGrpSpPr>
          <p:grpSpPr>
            <a:xfrm>
              <a:off x="8063062" y="5528181"/>
              <a:ext cx="888439" cy="524688"/>
              <a:chOff x="8072998" y="5528181"/>
              <a:chExt cx="888439" cy="524688"/>
            </a:xfrm>
          </p:grpSpPr>
          <p:sp>
            <p:nvSpPr>
              <p:cNvPr id="358" name="Freeform 7"/>
              <p:cNvSpPr>
                <a:spLocks/>
              </p:cNvSpPr>
              <p:nvPr/>
            </p:nvSpPr>
            <p:spPr bwMode="auto">
              <a:xfrm>
                <a:off x="8072998" y="5528181"/>
                <a:ext cx="888439" cy="524688"/>
              </a:xfrm>
              <a:custGeom>
                <a:avLst/>
                <a:gdLst>
                  <a:gd name="T0" fmla="*/ 0 w 395"/>
                  <a:gd name="T1" fmla="*/ 0 h 244"/>
                  <a:gd name="T2" fmla="*/ 395 w 395"/>
                  <a:gd name="T3" fmla="*/ 0 h 244"/>
                  <a:gd name="T4" fmla="*/ 395 w 395"/>
                  <a:gd name="T5" fmla="*/ 244 h 244"/>
                  <a:gd name="T6" fmla="*/ 0 w 395"/>
                  <a:gd name="T7" fmla="*/ 244 h 244"/>
                  <a:gd name="T8" fmla="*/ 0 w 395"/>
                  <a:gd name="T9" fmla="*/ 0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5" h="244">
                    <a:moveTo>
                      <a:pt x="0" y="0"/>
                    </a:moveTo>
                    <a:cubicBezTo>
                      <a:pt x="395" y="0"/>
                      <a:pt x="395" y="0"/>
                      <a:pt x="395" y="0"/>
                    </a:cubicBezTo>
                    <a:cubicBezTo>
                      <a:pt x="395" y="244"/>
                      <a:pt x="395" y="244"/>
                      <a:pt x="395" y="244"/>
                    </a:cubicBezTo>
                    <a:cubicBezTo>
                      <a:pt x="0" y="244"/>
                      <a:pt x="0" y="244"/>
                      <a:pt x="0" y="24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359" name="Freeform 9"/>
              <p:cNvSpPr>
                <a:spLocks/>
              </p:cNvSpPr>
              <p:nvPr/>
            </p:nvSpPr>
            <p:spPr bwMode="auto">
              <a:xfrm>
                <a:off x="8072999" y="5528181"/>
                <a:ext cx="528878" cy="524688"/>
              </a:xfrm>
              <a:custGeom>
                <a:avLst/>
                <a:gdLst>
                  <a:gd name="T0" fmla="*/ 235 w 235"/>
                  <a:gd name="T1" fmla="*/ 0 h 244"/>
                  <a:gd name="T2" fmla="*/ 0 w 235"/>
                  <a:gd name="T3" fmla="*/ 0 h 244"/>
                  <a:gd name="T4" fmla="*/ 0 w 235"/>
                  <a:gd name="T5" fmla="*/ 244 h 244"/>
                  <a:gd name="T6" fmla="*/ 205 w 235"/>
                  <a:gd name="T7" fmla="*/ 244 h 244"/>
                  <a:gd name="T8" fmla="*/ 235 w 235"/>
                  <a:gd name="T9" fmla="*/ 0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5" h="244">
                    <a:moveTo>
                      <a:pt x="235" y="0"/>
                    </a:moveTo>
                    <a:cubicBezTo>
                      <a:pt x="179" y="0"/>
                      <a:pt x="103" y="0"/>
                      <a:pt x="0" y="0"/>
                    </a:cubicBezTo>
                    <a:cubicBezTo>
                      <a:pt x="0" y="0"/>
                      <a:pt x="0" y="0"/>
                      <a:pt x="0" y="244"/>
                    </a:cubicBezTo>
                    <a:cubicBezTo>
                      <a:pt x="205" y="244"/>
                      <a:pt x="205" y="244"/>
                      <a:pt x="205" y="244"/>
                    </a:cubicBezTo>
                    <a:cubicBezTo>
                      <a:pt x="235" y="0"/>
                      <a:pt x="235" y="0"/>
                      <a:pt x="235" y="0"/>
                    </a:cubicBezTo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</p:grpSp>
        <p:sp>
          <p:nvSpPr>
            <p:cNvPr id="356" name="Freeform 355"/>
            <p:cNvSpPr>
              <a:spLocks noChangeAspect="1"/>
            </p:cNvSpPr>
            <p:nvPr/>
          </p:nvSpPr>
          <p:spPr bwMode="black">
            <a:xfrm>
              <a:off x="8034234" y="5491859"/>
              <a:ext cx="946094" cy="744573"/>
            </a:xfrm>
            <a:custGeom>
              <a:avLst/>
              <a:gdLst>
                <a:gd name="connsiteX0" fmla="*/ 427036 w 1971675"/>
                <a:gd name="connsiteY0" fmla="*/ 1374775 h 1409700"/>
                <a:gd name="connsiteX1" fmla="*/ 1544636 w 1971675"/>
                <a:gd name="connsiteY1" fmla="*/ 1374775 h 1409700"/>
                <a:gd name="connsiteX2" fmla="*/ 1544636 w 1971675"/>
                <a:gd name="connsiteY2" fmla="*/ 1409700 h 1409700"/>
                <a:gd name="connsiteX3" fmla="*/ 427036 w 1971675"/>
                <a:gd name="connsiteY3" fmla="*/ 1409700 h 1409700"/>
                <a:gd name="connsiteX4" fmla="*/ 104775 w 1971675"/>
                <a:gd name="connsiteY4" fmla="*/ 104775 h 1409700"/>
                <a:gd name="connsiteX5" fmla="*/ 104775 w 1971675"/>
                <a:gd name="connsiteY5" fmla="*/ 1028700 h 1409700"/>
                <a:gd name="connsiteX6" fmla="*/ 761999 w 1971675"/>
                <a:gd name="connsiteY6" fmla="*/ 1028700 h 1409700"/>
                <a:gd name="connsiteX7" fmla="*/ 1198562 w 1971675"/>
                <a:gd name="connsiteY7" fmla="*/ 1028700 h 1409700"/>
                <a:gd name="connsiteX8" fmla="*/ 1879600 w 1971675"/>
                <a:gd name="connsiteY8" fmla="*/ 1028700 h 1409700"/>
                <a:gd name="connsiteX9" fmla="*/ 1879600 w 1971675"/>
                <a:gd name="connsiteY9" fmla="*/ 104775 h 1409700"/>
                <a:gd name="connsiteX10" fmla="*/ 985837 w 1971675"/>
                <a:gd name="connsiteY10" fmla="*/ 23812 h 1409700"/>
                <a:gd name="connsiteX11" fmla="*/ 957262 w 1971675"/>
                <a:gd name="connsiteY11" fmla="*/ 46831 h 1409700"/>
                <a:gd name="connsiteX12" fmla="*/ 985837 w 1971675"/>
                <a:gd name="connsiteY12" fmla="*/ 69850 h 1409700"/>
                <a:gd name="connsiteX13" fmla="*/ 1014412 w 1971675"/>
                <a:gd name="connsiteY13" fmla="*/ 46831 h 1409700"/>
                <a:gd name="connsiteX14" fmla="*/ 985837 w 1971675"/>
                <a:gd name="connsiteY14" fmla="*/ 23812 h 1409700"/>
                <a:gd name="connsiteX15" fmla="*/ 103772 w 1971675"/>
                <a:gd name="connsiteY15" fmla="*/ 0 h 1409700"/>
                <a:gd name="connsiteX16" fmla="*/ 1856372 w 1971675"/>
                <a:gd name="connsiteY16" fmla="*/ 0 h 1409700"/>
                <a:gd name="connsiteX17" fmla="*/ 1971675 w 1971675"/>
                <a:gd name="connsiteY17" fmla="*/ 103909 h 1409700"/>
                <a:gd name="connsiteX18" fmla="*/ 1971675 w 1971675"/>
                <a:gd name="connsiteY18" fmla="*/ 1027546 h 1409700"/>
                <a:gd name="connsiteX19" fmla="*/ 1856372 w 1971675"/>
                <a:gd name="connsiteY19" fmla="*/ 1143000 h 1409700"/>
                <a:gd name="connsiteX20" fmla="*/ 1277877 w 1971675"/>
                <a:gd name="connsiteY20" fmla="*/ 1143000 h 1409700"/>
                <a:gd name="connsiteX21" fmla="*/ 1198562 w 1971675"/>
                <a:gd name="connsiteY21" fmla="*/ 1143000 h 1409700"/>
                <a:gd name="connsiteX22" fmla="*/ 1198562 w 1971675"/>
                <a:gd name="connsiteY22" fmla="*/ 1212850 h 1409700"/>
                <a:gd name="connsiteX23" fmla="*/ 1198562 w 1971675"/>
                <a:gd name="connsiteY23" fmla="*/ 1258887 h 1409700"/>
                <a:gd name="connsiteX24" fmla="*/ 1452561 w 1971675"/>
                <a:gd name="connsiteY24" fmla="*/ 1258887 h 1409700"/>
                <a:gd name="connsiteX25" fmla="*/ 1544636 w 1971675"/>
                <a:gd name="connsiteY25" fmla="*/ 1374774 h 1409700"/>
                <a:gd name="connsiteX26" fmla="*/ 427036 w 1971675"/>
                <a:gd name="connsiteY26" fmla="*/ 1374774 h 1409700"/>
                <a:gd name="connsiteX27" fmla="*/ 519111 w 1971675"/>
                <a:gd name="connsiteY27" fmla="*/ 1258887 h 1409700"/>
                <a:gd name="connsiteX28" fmla="*/ 761999 w 1971675"/>
                <a:gd name="connsiteY28" fmla="*/ 1258887 h 1409700"/>
                <a:gd name="connsiteX29" fmla="*/ 761999 w 1971675"/>
                <a:gd name="connsiteY29" fmla="*/ 1212850 h 1409700"/>
                <a:gd name="connsiteX30" fmla="*/ 761999 w 1971675"/>
                <a:gd name="connsiteY30" fmla="*/ 1143000 h 1409700"/>
                <a:gd name="connsiteX31" fmla="*/ 673281 w 1971675"/>
                <a:gd name="connsiteY31" fmla="*/ 1143000 h 1409700"/>
                <a:gd name="connsiteX32" fmla="*/ 103772 w 1971675"/>
                <a:gd name="connsiteY32" fmla="*/ 1143000 h 1409700"/>
                <a:gd name="connsiteX33" fmla="*/ 0 w 1971675"/>
                <a:gd name="connsiteY33" fmla="*/ 1027546 h 1409700"/>
                <a:gd name="connsiteX34" fmla="*/ 0 w 1971675"/>
                <a:gd name="connsiteY34" fmla="*/ 103909 h 1409700"/>
                <a:gd name="connsiteX35" fmla="*/ 103772 w 1971675"/>
                <a:gd name="connsiteY35" fmla="*/ 0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971675" h="1409700">
                  <a:moveTo>
                    <a:pt x="427036" y="1374775"/>
                  </a:moveTo>
                  <a:lnTo>
                    <a:pt x="1544636" y="1374775"/>
                  </a:lnTo>
                  <a:lnTo>
                    <a:pt x="1544636" y="1409700"/>
                  </a:lnTo>
                  <a:lnTo>
                    <a:pt x="427036" y="1409700"/>
                  </a:lnTo>
                  <a:close/>
                  <a:moveTo>
                    <a:pt x="104775" y="104775"/>
                  </a:moveTo>
                  <a:lnTo>
                    <a:pt x="104775" y="1028700"/>
                  </a:lnTo>
                  <a:lnTo>
                    <a:pt x="761999" y="1028700"/>
                  </a:lnTo>
                  <a:lnTo>
                    <a:pt x="1198562" y="1028700"/>
                  </a:lnTo>
                  <a:lnTo>
                    <a:pt x="1879600" y="1028700"/>
                  </a:lnTo>
                  <a:lnTo>
                    <a:pt x="1879600" y="104775"/>
                  </a:lnTo>
                  <a:close/>
                  <a:moveTo>
                    <a:pt x="985837" y="23812"/>
                  </a:moveTo>
                  <a:cubicBezTo>
                    <a:pt x="970055" y="23812"/>
                    <a:pt x="957262" y="34118"/>
                    <a:pt x="957262" y="46831"/>
                  </a:cubicBezTo>
                  <a:cubicBezTo>
                    <a:pt x="957262" y="59544"/>
                    <a:pt x="970055" y="69850"/>
                    <a:pt x="985837" y="69850"/>
                  </a:cubicBezTo>
                  <a:cubicBezTo>
                    <a:pt x="1001619" y="69850"/>
                    <a:pt x="1014412" y="59544"/>
                    <a:pt x="1014412" y="46831"/>
                  </a:cubicBezTo>
                  <a:cubicBezTo>
                    <a:pt x="1014412" y="34118"/>
                    <a:pt x="1001619" y="23812"/>
                    <a:pt x="985837" y="23812"/>
                  </a:cubicBezTo>
                  <a:close/>
                  <a:moveTo>
                    <a:pt x="103772" y="0"/>
                  </a:moveTo>
                  <a:cubicBezTo>
                    <a:pt x="1856372" y="0"/>
                    <a:pt x="1856372" y="0"/>
                    <a:pt x="1856372" y="0"/>
                  </a:cubicBezTo>
                  <a:cubicBezTo>
                    <a:pt x="1925554" y="0"/>
                    <a:pt x="1971675" y="46182"/>
                    <a:pt x="1971675" y="103909"/>
                  </a:cubicBezTo>
                  <a:lnTo>
                    <a:pt x="1971675" y="1027546"/>
                  </a:lnTo>
                  <a:cubicBezTo>
                    <a:pt x="1971675" y="1085273"/>
                    <a:pt x="1925554" y="1143000"/>
                    <a:pt x="1856372" y="1143000"/>
                  </a:cubicBezTo>
                  <a:cubicBezTo>
                    <a:pt x="1637297" y="1143000"/>
                    <a:pt x="1445606" y="1143000"/>
                    <a:pt x="1277877" y="1143000"/>
                  </a:cubicBezTo>
                  <a:lnTo>
                    <a:pt x="1198562" y="1143000"/>
                  </a:lnTo>
                  <a:lnTo>
                    <a:pt x="1198562" y="1212850"/>
                  </a:lnTo>
                  <a:lnTo>
                    <a:pt x="1198562" y="1258887"/>
                  </a:lnTo>
                  <a:lnTo>
                    <a:pt x="1452561" y="1258887"/>
                  </a:lnTo>
                  <a:lnTo>
                    <a:pt x="1544636" y="1374774"/>
                  </a:lnTo>
                  <a:lnTo>
                    <a:pt x="427036" y="1374774"/>
                  </a:lnTo>
                  <a:lnTo>
                    <a:pt x="519111" y="1258887"/>
                  </a:lnTo>
                  <a:lnTo>
                    <a:pt x="761999" y="1258887"/>
                  </a:lnTo>
                  <a:lnTo>
                    <a:pt x="761999" y="1212850"/>
                  </a:lnTo>
                  <a:lnTo>
                    <a:pt x="761999" y="1143000"/>
                  </a:lnTo>
                  <a:lnTo>
                    <a:pt x="673281" y="1143000"/>
                  </a:lnTo>
                  <a:cubicBezTo>
                    <a:pt x="103772" y="1143000"/>
                    <a:pt x="103772" y="1143000"/>
                    <a:pt x="103772" y="1143000"/>
                  </a:cubicBezTo>
                  <a:cubicBezTo>
                    <a:pt x="46121" y="1143000"/>
                    <a:pt x="0" y="1085273"/>
                    <a:pt x="0" y="1027546"/>
                  </a:cubicBezTo>
                  <a:cubicBezTo>
                    <a:pt x="0" y="103909"/>
                    <a:pt x="0" y="103909"/>
                    <a:pt x="0" y="103909"/>
                  </a:cubicBezTo>
                  <a:cubicBezTo>
                    <a:pt x="0" y="46182"/>
                    <a:pt x="46121" y="0"/>
                    <a:pt x="103772" y="0"/>
                  </a:cubicBez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45" tIns="107556" rIns="134445" bIns="10755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1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357" name="Picture 356"/>
            <p:cNvPicPr>
              <a:picLocks noChangeAspect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5308" y="5616609"/>
              <a:ext cx="240253" cy="296312"/>
            </a:xfrm>
            <a:prstGeom prst="rect">
              <a:avLst/>
            </a:prstGeom>
          </p:spPr>
        </p:pic>
      </p:grpSp>
      <p:grpSp>
        <p:nvGrpSpPr>
          <p:cNvPr id="330" name="Group 329"/>
          <p:cNvGrpSpPr/>
          <p:nvPr/>
        </p:nvGrpSpPr>
        <p:grpSpPr>
          <a:xfrm>
            <a:off x="8704310" y="4235264"/>
            <a:ext cx="328927" cy="446767"/>
            <a:chOff x="9131179" y="5456566"/>
            <a:chExt cx="408830" cy="555296"/>
          </a:xfrm>
        </p:grpSpPr>
        <p:grpSp>
          <p:nvGrpSpPr>
            <p:cNvPr id="347" name="Group 346"/>
            <p:cNvGrpSpPr/>
            <p:nvPr/>
          </p:nvGrpSpPr>
          <p:grpSpPr>
            <a:xfrm>
              <a:off x="9131179" y="5456566"/>
              <a:ext cx="408830" cy="555296"/>
              <a:chOff x="9131179" y="5456566"/>
              <a:chExt cx="408830" cy="555296"/>
            </a:xfrm>
          </p:grpSpPr>
          <p:grpSp>
            <p:nvGrpSpPr>
              <p:cNvPr id="349" name="Group 348"/>
              <p:cNvGrpSpPr/>
              <p:nvPr/>
            </p:nvGrpSpPr>
            <p:grpSpPr>
              <a:xfrm>
                <a:off x="9152000" y="5480050"/>
                <a:ext cx="366650" cy="484301"/>
                <a:chOff x="8817145" y="5862985"/>
                <a:chExt cx="200848" cy="337998"/>
              </a:xfrm>
            </p:grpSpPr>
            <p:sp>
              <p:nvSpPr>
                <p:cNvPr id="351" name="Rectangle 11"/>
                <p:cNvSpPr>
                  <a:spLocks noChangeArrowheads="1"/>
                </p:cNvSpPr>
                <p:nvPr/>
              </p:nvSpPr>
              <p:spPr bwMode="auto">
                <a:xfrm>
                  <a:off x="8817145" y="5862985"/>
                  <a:ext cx="200848" cy="33799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7213" tIns="33606" rIns="67213" bIns="3360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4936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  <a:ea typeface="ＭＳ Ｐゴシック" charset="0"/>
                  </a:endParaRPr>
                </a:p>
              </p:txBody>
            </p:sp>
            <p:sp>
              <p:nvSpPr>
                <p:cNvPr id="352" name="Rectangle 12"/>
                <p:cNvSpPr>
                  <a:spLocks noChangeArrowheads="1"/>
                </p:cNvSpPr>
                <p:nvPr/>
              </p:nvSpPr>
              <p:spPr bwMode="auto">
                <a:xfrm>
                  <a:off x="8817145" y="5862985"/>
                  <a:ext cx="200848" cy="3379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7213" tIns="33606" rIns="67213" bIns="3360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4936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  <a:ea typeface="ＭＳ Ｐゴシック" charset="0"/>
                  </a:endParaRPr>
                </a:p>
              </p:txBody>
            </p:sp>
            <p:sp>
              <p:nvSpPr>
                <p:cNvPr id="353" name="Freeform 16"/>
                <p:cNvSpPr>
                  <a:spLocks/>
                </p:cNvSpPr>
                <p:nvPr/>
              </p:nvSpPr>
              <p:spPr bwMode="auto">
                <a:xfrm>
                  <a:off x="8817145" y="5862985"/>
                  <a:ext cx="118213" cy="337998"/>
                </a:xfrm>
                <a:custGeom>
                  <a:avLst/>
                  <a:gdLst>
                    <a:gd name="T0" fmla="*/ 206 w 206"/>
                    <a:gd name="T1" fmla="*/ 0 h 589"/>
                    <a:gd name="T2" fmla="*/ 0 w 206"/>
                    <a:gd name="T3" fmla="*/ 0 h 589"/>
                    <a:gd name="T4" fmla="*/ 0 w 206"/>
                    <a:gd name="T5" fmla="*/ 589 h 589"/>
                    <a:gd name="T6" fmla="*/ 116 w 206"/>
                    <a:gd name="T7" fmla="*/ 589 h 589"/>
                    <a:gd name="T8" fmla="*/ 206 w 206"/>
                    <a:gd name="T9" fmla="*/ 0 h 5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6" h="589">
                      <a:moveTo>
                        <a:pt x="206" y="0"/>
                      </a:moveTo>
                      <a:lnTo>
                        <a:pt x="0" y="0"/>
                      </a:lnTo>
                      <a:lnTo>
                        <a:pt x="0" y="589"/>
                      </a:lnTo>
                      <a:lnTo>
                        <a:pt x="116" y="589"/>
                      </a:lnTo>
                      <a:lnTo>
                        <a:pt x="206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7213" tIns="33606" rIns="67213" bIns="3360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4936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  <a:ea typeface="ＭＳ Ｐゴシック" charset="0"/>
                  </a:endParaRPr>
                </a:p>
              </p:txBody>
            </p:sp>
            <p:sp>
              <p:nvSpPr>
                <p:cNvPr id="354" name="Freeform 17"/>
                <p:cNvSpPr>
                  <a:spLocks/>
                </p:cNvSpPr>
                <p:nvPr/>
              </p:nvSpPr>
              <p:spPr bwMode="auto">
                <a:xfrm>
                  <a:off x="8817145" y="5862985"/>
                  <a:ext cx="118213" cy="337998"/>
                </a:xfrm>
                <a:custGeom>
                  <a:avLst/>
                  <a:gdLst>
                    <a:gd name="T0" fmla="*/ 206 w 206"/>
                    <a:gd name="T1" fmla="*/ 0 h 589"/>
                    <a:gd name="T2" fmla="*/ 0 w 206"/>
                    <a:gd name="T3" fmla="*/ 0 h 589"/>
                    <a:gd name="T4" fmla="*/ 0 w 206"/>
                    <a:gd name="T5" fmla="*/ 589 h 589"/>
                    <a:gd name="T6" fmla="*/ 116 w 206"/>
                    <a:gd name="T7" fmla="*/ 589 h 589"/>
                    <a:gd name="T8" fmla="*/ 206 w 206"/>
                    <a:gd name="T9" fmla="*/ 0 h 5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6" h="589">
                      <a:moveTo>
                        <a:pt x="206" y="0"/>
                      </a:moveTo>
                      <a:lnTo>
                        <a:pt x="0" y="0"/>
                      </a:lnTo>
                      <a:lnTo>
                        <a:pt x="0" y="589"/>
                      </a:lnTo>
                      <a:lnTo>
                        <a:pt x="116" y="589"/>
                      </a:lnTo>
                      <a:lnTo>
                        <a:pt x="206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7213" tIns="33606" rIns="67213" bIns="3360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4936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  <a:ea typeface="ＭＳ Ｐゴシック" charset="0"/>
                  </a:endParaRPr>
                </a:p>
              </p:txBody>
            </p:sp>
          </p:grpSp>
          <p:sp>
            <p:nvSpPr>
              <p:cNvPr id="350" name="Freeform 9"/>
              <p:cNvSpPr>
                <a:spLocks noChangeAspect="1" noEditPoints="1"/>
              </p:cNvSpPr>
              <p:nvPr/>
            </p:nvSpPr>
            <p:spPr bwMode="black">
              <a:xfrm flipH="1">
                <a:off x="9131179" y="5456566"/>
                <a:ext cx="408830" cy="555296"/>
              </a:xfrm>
              <a:custGeom>
                <a:avLst/>
                <a:gdLst>
                  <a:gd name="T0" fmla="*/ 124 w 133"/>
                  <a:gd name="T1" fmla="*/ 0 h 182"/>
                  <a:gd name="T2" fmla="*/ 8 w 133"/>
                  <a:gd name="T3" fmla="*/ 0 h 182"/>
                  <a:gd name="T4" fmla="*/ 0 w 133"/>
                  <a:gd name="T5" fmla="*/ 8 h 182"/>
                  <a:gd name="T6" fmla="*/ 0 w 133"/>
                  <a:gd name="T7" fmla="*/ 173 h 182"/>
                  <a:gd name="T8" fmla="*/ 8 w 133"/>
                  <a:gd name="T9" fmla="*/ 182 h 182"/>
                  <a:gd name="T10" fmla="*/ 124 w 133"/>
                  <a:gd name="T11" fmla="*/ 182 h 182"/>
                  <a:gd name="T12" fmla="*/ 133 w 133"/>
                  <a:gd name="T13" fmla="*/ 173 h 182"/>
                  <a:gd name="T14" fmla="*/ 133 w 133"/>
                  <a:gd name="T15" fmla="*/ 8 h 182"/>
                  <a:gd name="T16" fmla="*/ 124 w 133"/>
                  <a:gd name="T17" fmla="*/ 0 h 182"/>
                  <a:gd name="T18" fmla="*/ 123 w 133"/>
                  <a:gd name="T19" fmla="*/ 160 h 182"/>
                  <a:gd name="T20" fmla="*/ 10 w 133"/>
                  <a:gd name="T21" fmla="*/ 160 h 182"/>
                  <a:gd name="T22" fmla="*/ 10 w 133"/>
                  <a:gd name="T23" fmla="*/ 10 h 182"/>
                  <a:gd name="T24" fmla="*/ 123 w 133"/>
                  <a:gd name="T25" fmla="*/ 10 h 182"/>
                  <a:gd name="T26" fmla="*/ 123 w 133"/>
                  <a:gd name="T27" fmla="*/ 16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3" h="182">
                    <a:moveTo>
                      <a:pt x="124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3" y="0"/>
                      <a:pt x="0" y="4"/>
                      <a:pt x="0" y="8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0" y="178"/>
                      <a:pt x="3" y="182"/>
                      <a:pt x="8" y="182"/>
                    </a:cubicBezTo>
                    <a:cubicBezTo>
                      <a:pt x="124" y="182"/>
                      <a:pt x="124" y="182"/>
                      <a:pt x="124" y="182"/>
                    </a:cubicBezTo>
                    <a:cubicBezTo>
                      <a:pt x="129" y="182"/>
                      <a:pt x="133" y="178"/>
                      <a:pt x="133" y="173"/>
                    </a:cubicBezTo>
                    <a:cubicBezTo>
                      <a:pt x="133" y="8"/>
                      <a:pt x="133" y="8"/>
                      <a:pt x="133" y="8"/>
                    </a:cubicBezTo>
                    <a:cubicBezTo>
                      <a:pt x="133" y="4"/>
                      <a:pt x="129" y="0"/>
                      <a:pt x="124" y="0"/>
                    </a:cubicBezTo>
                    <a:close/>
                    <a:moveTo>
                      <a:pt x="123" y="160"/>
                    </a:moveTo>
                    <a:cubicBezTo>
                      <a:pt x="10" y="160"/>
                      <a:pt x="10" y="160"/>
                      <a:pt x="10" y="16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23" y="10"/>
                      <a:pt x="123" y="10"/>
                      <a:pt x="123" y="10"/>
                    </a:cubicBezTo>
                    <a:lnTo>
                      <a:pt x="123" y="160"/>
                    </a:ln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4445" tIns="107556" rIns="134445" bIns="10755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515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65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</p:grpSp>
        <p:pic>
          <p:nvPicPr>
            <p:cNvPr id="348" name="Picture 347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4589" y="5581794"/>
              <a:ext cx="182011" cy="224480"/>
            </a:xfrm>
            <a:prstGeom prst="rect">
              <a:avLst/>
            </a:prstGeom>
          </p:spPr>
        </p:pic>
      </p:grpSp>
      <p:grpSp>
        <p:nvGrpSpPr>
          <p:cNvPr id="331" name="Group 330"/>
          <p:cNvGrpSpPr/>
          <p:nvPr/>
        </p:nvGrpSpPr>
        <p:grpSpPr>
          <a:xfrm>
            <a:off x="7882099" y="4267793"/>
            <a:ext cx="750325" cy="725527"/>
            <a:chOff x="10293941" y="5452723"/>
            <a:chExt cx="932594" cy="901772"/>
          </a:xfrm>
        </p:grpSpPr>
        <p:grpSp>
          <p:nvGrpSpPr>
            <p:cNvPr id="341" name="Group 340"/>
            <p:cNvGrpSpPr/>
            <p:nvPr/>
          </p:nvGrpSpPr>
          <p:grpSpPr>
            <a:xfrm>
              <a:off x="10293941" y="5452723"/>
              <a:ext cx="932594" cy="901772"/>
              <a:chOff x="10292121" y="5350277"/>
              <a:chExt cx="932594" cy="901772"/>
            </a:xfrm>
          </p:grpSpPr>
          <p:grpSp>
            <p:nvGrpSpPr>
              <p:cNvPr id="343" name="Group 342"/>
              <p:cNvGrpSpPr/>
              <p:nvPr/>
            </p:nvGrpSpPr>
            <p:grpSpPr>
              <a:xfrm>
                <a:off x="10350834" y="5395036"/>
                <a:ext cx="815169" cy="481417"/>
                <a:chOff x="10315845" y="5386339"/>
                <a:chExt cx="888439" cy="524688"/>
              </a:xfrm>
            </p:grpSpPr>
            <p:sp>
              <p:nvSpPr>
                <p:cNvPr id="345" name="Freeform 7"/>
                <p:cNvSpPr>
                  <a:spLocks/>
                </p:cNvSpPr>
                <p:nvPr/>
              </p:nvSpPr>
              <p:spPr bwMode="auto">
                <a:xfrm>
                  <a:off x="10315845" y="5386339"/>
                  <a:ext cx="888439" cy="524688"/>
                </a:xfrm>
                <a:custGeom>
                  <a:avLst/>
                  <a:gdLst>
                    <a:gd name="T0" fmla="*/ 0 w 395"/>
                    <a:gd name="T1" fmla="*/ 0 h 244"/>
                    <a:gd name="T2" fmla="*/ 395 w 395"/>
                    <a:gd name="T3" fmla="*/ 0 h 244"/>
                    <a:gd name="T4" fmla="*/ 395 w 395"/>
                    <a:gd name="T5" fmla="*/ 244 h 244"/>
                    <a:gd name="T6" fmla="*/ 0 w 395"/>
                    <a:gd name="T7" fmla="*/ 244 h 244"/>
                    <a:gd name="T8" fmla="*/ 0 w 395"/>
                    <a:gd name="T9" fmla="*/ 0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5" h="244">
                      <a:moveTo>
                        <a:pt x="0" y="0"/>
                      </a:moveTo>
                      <a:cubicBezTo>
                        <a:pt x="395" y="0"/>
                        <a:pt x="395" y="0"/>
                        <a:pt x="395" y="0"/>
                      </a:cubicBezTo>
                      <a:cubicBezTo>
                        <a:pt x="395" y="244"/>
                        <a:pt x="395" y="244"/>
                        <a:pt x="395" y="244"/>
                      </a:cubicBezTo>
                      <a:cubicBezTo>
                        <a:pt x="0" y="244"/>
                        <a:pt x="0" y="244"/>
                        <a:pt x="0" y="244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67213" tIns="33606" rIns="67213" bIns="3360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4936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24" kern="0">
                    <a:solidFill>
                      <a:srgbClr val="505050"/>
                    </a:solidFill>
                    <a:latin typeface="Segoe UI"/>
                    <a:ea typeface="ＭＳ Ｐゴシック" charset="0"/>
                  </a:endParaRPr>
                </a:p>
              </p:txBody>
            </p:sp>
            <p:sp>
              <p:nvSpPr>
                <p:cNvPr id="346" name="Freeform 9"/>
                <p:cNvSpPr>
                  <a:spLocks/>
                </p:cNvSpPr>
                <p:nvPr/>
              </p:nvSpPr>
              <p:spPr bwMode="auto">
                <a:xfrm>
                  <a:off x="10315845" y="5386339"/>
                  <a:ext cx="528878" cy="524688"/>
                </a:xfrm>
                <a:custGeom>
                  <a:avLst/>
                  <a:gdLst>
                    <a:gd name="T0" fmla="*/ 235 w 235"/>
                    <a:gd name="T1" fmla="*/ 0 h 244"/>
                    <a:gd name="T2" fmla="*/ 0 w 235"/>
                    <a:gd name="T3" fmla="*/ 0 h 244"/>
                    <a:gd name="T4" fmla="*/ 0 w 235"/>
                    <a:gd name="T5" fmla="*/ 244 h 244"/>
                    <a:gd name="T6" fmla="*/ 205 w 235"/>
                    <a:gd name="T7" fmla="*/ 244 h 244"/>
                    <a:gd name="T8" fmla="*/ 235 w 235"/>
                    <a:gd name="T9" fmla="*/ 0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5" h="244">
                      <a:moveTo>
                        <a:pt x="235" y="0"/>
                      </a:moveTo>
                      <a:cubicBezTo>
                        <a:pt x="179" y="0"/>
                        <a:pt x="103" y="0"/>
                        <a:pt x="0" y="0"/>
                      </a:cubicBezTo>
                      <a:cubicBezTo>
                        <a:pt x="0" y="0"/>
                        <a:pt x="0" y="0"/>
                        <a:pt x="0" y="244"/>
                      </a:cubicBezTo>
                      <a:cubicBezTo>
                        <a:pt x="205" y="244"/>
                        <a:pt x="205" y="244"/>
                        <a:pt x="205" y="244"/>
                      </a:cubicBezTo>
                      <a:cubicBezTo>
                        <a:pt x="235" y="0"/>
                        <a:pt x="235" y="0"/>
                        <a:pt x="235" y="0"/>
                      </a:cubicBezTo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</p:spPr>
              <p:txBody>
                <a:bodyPr vert="horz" wrap="square" lIns="67213" tIns="33606" rIns="67213" bIns="3360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4936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24" kern="0">
                    <a:solidFill>
                      <a:srgbClr val="505050"/>
                    </a:solidFill>
                    <a:latin typeface="Segoe UI"/>
                    <a:ea typeface="ＭＳ Ｐゴシック" charset="0"/>
                  </a:endParaRPr>
                </a:p>
              </p:txBody>
            </p:sp>
          </p:grpSp>
          <p:sp>
            <p:nvSpPr>
              <p:cNvPr id="344" name="Freeform 343"/>
              <p:cNvSpPr>
                <a:spLocks noChangeAspect="1"/>
              </p:cNvSpPr>
              <p:nvPr/>
            </p:nvSpPr>
            <p:spPr bwMode="black">
              <a:xfrm>
                <a:off x="10292121" y="5350277"/>
                <a:ext cx="932594" cy="901772"/>
              </a:xfrm>
              <a:custGeom>
                <a:avLst/>
                <a:gdLst>
                  <a:gd name="connsiteX0" fmla="*/ 472753 w 3511879"/>
                  <a:gd name="connsiteY0" fmla="*/ 2812993 h 3395812"/>
                  <a:gd name="connsiteX1" fmla="*/ 2982396 w 3511879"/>
                  <a:gd name="connsiteY1" fmla="*/ 2812993 h 3395812"/>
                  <a:gd name="connsiteX2" fmla="*/ 3511879 w 3511879"/>
                  <a:gd name="connsiteY2" fmla="*/ 3395812 h 3395812"/>
                  <a:gd name="connsiteX3" fmla="*/ 0 w 3511879"/>
                  <a:gd name="connsiteY3" fmla="*/ 3395812 h 3395812"/>
                  <a:gd name="connsiteX4" fmla="*/ 805029 w 3511879"/>
                  <a:gd name="connsiteY4" fmla="*/ 2575107 h 3395812"/>
                  <a:gd name="connsiteX5" fmla="*/ 2706847 w 3511879"/>
                  <a:gd name="connsiteY5" fmla="*/ 2575107 h 3395812"/>
                  <a:gd name="connsiteX6" fmla="*/ 2706847 w 3511879"/>
                  <a:gd name="connsiteY6" fmla="*/ 2640526 h 3395812"/>
                  <a:gd name="connsiteX7" fmla="*/ 805029 w 3511879"/>
                  <a:gd name="connsiteY7" fmla="*/ 2640526 h 3395812"/>
                  <a:gd name="connsiteX8" fmla="*/ 256639 w 3511879"/>
                  <a:gd name="connsiteY8" fmla="*/ 196255 h 3395812"/>
                  <a:gd name="connsiteX9" fmla="*/ 256639 w 3511879"/>
                  <a:gd name="connsiteY9" fmla="*/ 1926870 h 3395812"/>
                  <a:gd name="connsiteX10" fmla="*/ 1375035 w 3511879"/>
                  <a:gd name="connsiteY10" fmla="*/ 1926870 h 3395812"/>
                  <a:gd name="connsiteX11" fmla="*/ 2117934 w 3511879"/>
                  <a:gd name="connsiteY11" fmla="*/ 1926870 h 3395812"/>
                  <a:gd name="connsiteX12" fmla="*/ 3276854 w 3511879"/>
                  <a:gd name="connsiteY12" fmla="*/ 1926870 h 3395812"/>
                  <a:gd name="connsiteX13" fmla="*/ 3276854 w 3511879"/>
                  <a:gd name="connsiteY13" fmla="*/ 196255 h 3395812"/>
                  <a:gd name="connsiteX14" fmla="*/ 1755940 w 3511879"/>
                  <a:gd name="connsiteY14" fmla="*/ 44602 h 3395812"/>
                  <a:gd name="connsiteX15" fmla="*/ 1707314 w 3511879"/>
                  <a:gd name="connsiteY15" fmla="*/ 87720 h 3395812"/>
                  <a:gd name="connsiteX16" fmla="*/ 1755940 w 3511879"/>
                  <a:gd name="connsiteY16" fmla="*/ 130837 h 3395812"/>
                  <a:gd name="connsiteX17" fmla="*/ 1804566 w 3511879"/>
                  <a:gd name="connsiteY17" fmla="*/ 87720 h 3395812"/>
                  <a:gd name="connsiteX18" fmla="*/ 1755940 w 3511879"/>
                  <a:gd name="connsiteY18" fmla="*/ 44602 h 3395812"/>
                  <a:gd name="connsiteX19" fmla="*/ 254932 w 3511879"/>
                  <a:gd name="connsiteY19" fmla="*/ 0 h 3395812"/>
                  <a:gd name="connsiteX20" fmla="*/ 3237327 w 3511879"/>
                  <a:gd name="connsiteY20" fmla="*/ 0 h 3395812"/>
                  <a:gd name="connsiteX21" fmla="*/ 3433538 w 3511879"/>
                  <a:gd name="connsiteY21" fmla="*/ 194633 h 3395812"/>
                  <a:gd name="connsiteX22" fmla="*/ 3433538 w 3511879"/>
                  <a:gd name="connsiteY22" fmla="*/ 1924709 h 3395812"/>
                  <a:gd name="connsiteX23" fmla="*/ 3237327 w 3511879"/>
                  <a:gd name="connsiteY23" fmla="*/ 2140967 h 3395812"/>
                  <a:gd name="connsiteX24" fmla="*/ 2252904 w 3511879"/>
                  <a:gd name="connsiteY24" fmla="*/ 2140967 h 3395812"/>
                  <a:gd name="connsiteX25" fmla="*/ 2117934 w 3511879"/>
                  <a:gd name="connsiteY25" fmla="*/ 2140967 h 3395812"/>
                  <a:gd name="connsiteX26" fmla="*/ 2117934 w 3511879"/>
                  <a:gd name="connsiteY26" fmla="*/ 2271804 h 3395812"/>
                  <a:gd name="connsiteX27" fmla="*/ 2117934 w 3511879"/>
                  <a:gd name="connsiteY27" fmla="*/ 2358036 h 3395812"/>
                  <a:gd name="connsiteX28" fmla="*/ 2550163 w 3511879"/>
                  <a:gd name="connsiteY28" fmla="*/ 2358036 h 3395812"/>
                  <a:gd name="connsiteX29" fmla="*/ 2706847 w 3511879"/>
                  <a:gd name="connsiteY29" fmla="*/ 2575106 h 3395812"/>
                  <a:gd name="connsiteX30" fmla="*/ 805029 w 3511879"/>
                  <a:gd name="connsiteY30" fmla="*/ 2575106 h 3395812"/>
                  <a:gd name="connsiteX31" fmla="*/ 961713 w 3511879"/>
                  <a:gd name="connsiteY31" fmla="*/ 2358036 h 3395812"/>
                  <a:gd name="connsiteX32" fmla="*/ 1375035 w 3511879"/>
                  <a:gd name="connsiteY32" fmla="*/ 2358036 h 3395812"/>
                  <a:gd name="connsiteX33" fmla="*/ 1375035 w 3511879"/>
                  <a:gd name="connsiteY33" fmla="*/ 2271804 h 3395812"/>
                  <a:gd name="connsiteX34" fmla="*/ 1375035 w 3511879"/>
                  <a:gd name="connsiteY34" fmla="*/ 2140967 h 3395812"/>
                  <a:gd name="connsiteX35" fmla="*/ 1224064 w 3511879"/>
                  <a:gd name="connsiteY35" fmla="*/ 2140967 h 3395812"/>
                  <a:gd name="connsiteX36" fmla="*/ 254932 w 3511879"/>
                  <a:gd name="connsiteY36" fmla="*/ 2140967 h 3395812"/>
                  <a:gd name="connsiteX37" fmla="*/ 78343 w 3511879"/>
                  <a:gd name="connsiteY37" fmla="*/ 1924709 h 3395812"/>
                  <a:gd name="connsiteX38" fmla="*/ 78343 w 3511879"/>
                  <a:gd name="connsiteY38" fmla="*/ 194633 h 3395812"/>
                  <a:gd name="connsiteX39" fmla="*/ 254932 w 3511879"/>
                  <a:gd name="connsiteY39" fmla="*/ 0 h 339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3511879" h="3395812">
                    <a:moveTo>
                      <a:pt x="472753" y="2812993"/>
                    </a:moveTo>
                    <a:lnTo>
                      <a:pt x="2982396" y="2812993"/>
                    </a:lnTo>
                    <a:lnTo>
                      <a:pt x="3511879" y="3395812"/>
                    </a:lnTo>
                    <a:lnTo>
                      <a:pt x="0" y="3395812"/>
                    </a:lnTo>
                    <a:close/>
                    <a:moveTo>
                      <a:pt x="805029" y="2575107"/>
                    </a:moveTo>
                    <a:lnTo>
                      <a:pt x="2706847" y="2575107"/>
                    </a:lnTo>
                    <a:lnTo>
                      <a:pt x="2706847" y="2640526"/>
                    </a:lnTo>
                    <a:lnTo>
                      <a:pt x="805029" y="2640526"/>
                    </a:lnTo>
                    <a:close/>
                    <a:moveTo>
                      <a:pt x="256639" y="196255"/>
                    </a:moveTo>
                    <a:lnTo>
                      <a:pt x="256639" y="1926870"/>
                    </a:lnTo>
                    <a:lnTo>
                      <a:pt x="1375035" y="1926870"/>
                    </a:lnTo>
                    <a:lnTo>
                      <a:pt x="2117934" y="1926870"/>
                    </a:lnTo>
                    <a:lnTo>
                      <a:pt x="3276854" y="1926870"/>
                    </a:lnTo>
                    <a:lnTo>
                      <a:pt x="3276854" y="196255"/>
                    </a:lnTo>
                    <a:close/>
                    <a:moveTo>
                      <a:pt x="1755940" y="44602"/>
                    </a:moveTo>
                    <a:cubicBezTo>
                      <a:pt x="1729084" y="44602"/>
                      <a:pt x="1707314" y="63907"/>
                      <a:pt x="1707314" y="87720"/>
                    </a:cubicBezTo>
                    <a:cubicBezTo>
                      <a:pt x="1707314" y="111532"/>
                      <a:pt x="1729084" y="130837"/>
                      <a:pt x="1755940" y="130837"/>
                    </a:cubicBezTo>
                    <a:cubicBezTo>
                      <a:pt x="1782796" y="130837"/>
                      <a:pt x="1804566" y="111532"/>
                      <a:pt x="1804566" y="87720"/>
                    </a:cubicBezTo>
                    <a:cubicBezTo>
                      <a:pt x="1804566" y="63907"/>
                      <a:pt x="1782796" y="44602"/>
                      <a:pt x="1755940" y="44602"/>
                    </a:cubicBezTo>
                    <a:close/>
                    <a:moveTo>
                      <a:pt x="254932" y="0"/>
                    </a:moveTo>
                    <a:cubicBezTo>
                      <a:pt x="3237327" y="0"/>
                      <a:pt x="3237327" y="0"/>
                      <a:pt x="3237327" y="0"/>
                    </a:cubicBezTo>
                    <a:cubicBezTo>
                      <a:pt x="3355054" y="0"/>
                      <a:pt x="3433538" y="86504"/>
                      <a:pt x="3433538" y="194633"/>
                    </a:cubicBezTo>
                    <a:lnTo>
                      <a:pt x="3433538" y="1924709"/>
                    </a:lnTo>
                    <a:cubicBezTo>
                      <a:pt x="3433538" y="2032838"/>
                      <a:pt x="3355054" y="2140967"/>
                      <a:pt x="3237327" y="2140967"/>
                    </a:cubicBezTo>
                    <a:cubicBezTo>
                      <a:pt x="2864528" y="2140967"/>
                      <a:pt x="2538328" y="2140967"/>
                      <a:pt x="2252904" y="2140967"/>
                    </a:cubicBezTo>
                    <a:lnTo>
                      <a:pt x="2117934" y="2140967"/>
                    </a:lnTo>
                    <a:lnTo>
                      <a:pt x="2117934" y="2271804"/>
                    </a:lnTo>
                    <a:lnTo>
                      <a:pt x="2117934" y="2358036"/>
                    </a:lnTo>
                    <a:lnTo>
                      <a:pt x="2550163" y="2358036"/>
                    </a:lnTo>
                    <a:lnTo>
                      <a:pt x="2706847" y="2575106"/>
                    </a:lnTo>
                    <a:lnTo>
                      <a:pt x="805029" y="2575106"/>
                    </a:lnTo>
                    <a:lnTo>
                      <a:pt x="961713" y="2358036"/>
                    </a:lnTo>
                    <a:lnTo>
                      <a:pt x="1375035" y="2358036"/>
                    </a:lnTo>
                    <a:lnTo>
                      <a:pt x="1375035" y="2271804"/>
                    </a:lnTo>
                    <a:lnTo>
                      <a:pt x="1375035" y="2140967"/>
                    </a:lnTo>
                    <a:lnTo>
                      <a:pt x="1224064" y="2140967"/>
                    </a:lnTo>
                    <a:cubicBezTo>
                      <a:pt x="254932" y="2140967"/>
                      <a:pt x="254932" y="2140967"/>
                      <a:pt x="254932" y="2140967"/>
                    </a:cubicBezTo>
                    <a:cubicBezTo>
                      <a:pt x="156827" y="2140967"/>
                      <a:pt x="78343" y="2032838"/>
                      <a:pt x="78343" y="1924709"/>
                    </a:cubicBezTo>
                    <a:cubicBezTo>
                      <a:pt x="78343" y="194633"/>
                      <a:pt x="78343" y="194633"/>
                      <a:pt x="78343" y="194633"/>
                    </a:cubicBezTo>
                    <a:cubicBezTo>
                      <a:pt x="78343" y="86504"/>
                      <a:pt x="156827" y="0"/>
                      <a:pt x="25493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4445" tIns="107556" rIns="134445" bIns="10755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515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65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342" name="Freeform 341"/>
            <p:cNvSpPr>
              <a:spLocks noChangeAspect="1" noEditPoints="1"/>
            </p:cNvSpPr>
            <p:nvPr/>
          </p:nvSpPr>
          <p:spPr bwMode="black">
            <a:xfrm>
              <a:off x="10580771" y="5550321"/>
              <a:ext cx="358934" cy="357476"/>
            </a:xfrm>
            <a:custGeom>
              <a:avLst/>
              <a:gdLst>
                <a:gd name="T0" fmla="*/ 112 w 246"/>
                <a:gd name="T1" fmla="*/ 19 h 245"/>
                <a:gd name="T2" fmla="*/ 246 w 246"/>
                <a:gd name="T3" fmla="*/ 0 h 245"/>
                <a:gd name="T4" fmla="*/ 246 w 246"/>
                <a:gd name="T5" fmla="*/ 116 h 245"/>
                <a:gd name="T6" fmla="*/ 112 w 246"/>
                <a:gd name="T7" fmla="*/ 116 h 245"/>
                <a:gd name="T8" fmla="*/ 112 w 246"/>
                <a:gd name="T9" fmla="*/ 19 h 245"/>
                <a:gd name="T10" fmla="*/ 102 w 246"/>
                <a:gd name="T11" fmla="*/ 116 h 245"/>
                <a:gd name="T12" fmla="*/ 102 w 246"/>
                <a:gd name="T13" fmla="*/ 19 h 245"/>
                <a:gd name="T14" fmla="*/ 0 w 246"/>
                <a:gd name="T15" fmla="*/ 34 h 245"/>
                <a:gd name="T16" fmla="*/ 0 w 246"/>
                <a:gd name="T17" fmla="*/ 116 h 245"/>
                <a:gd name="T18" fmla="*/ 102 w 246"/>
                <a:gd name="T19" fmla="*/ 116 h 245"/>
                <a:gd name="T20" fmla="*/ 102 w 246"/>
                <a:gd name="T21" fmla="*/ 126 h 245"/>
                <a:gd name="T22" fmla="*/ 0 w 246"/>
                <a:gd name="T23" fmla="*/ 126 h 245"/>
                <a:gd name="T24" fmla="*/ 0 w 246"/>
                <a:gd name="T25" fmla="*/ 211 h 245"/>
                <a:gd name="T26" fmla="*/ 102 w 246"/>
                <a:gd name="T27" fmla="*/ 226 h 245"/>
                <a:gd name="T28" fmla="*/ 102 w 246"/>
                <a:gd name="T29" fmla="*/ 126 h 245"/>
                <a:gd name="T30" fmla="*/ 112 w 246"/>
                <a:gd name="T31" fmla="*/ 126 h 245"/>
                <a:gd name="T32" fmla="*/ 112 w 246"/>
                <a:gd name="T33" fmla="*/ 226 h 245"/>
                <a:gd name="T34" fmla="*/ 246 w 246"/>
                <a:gd name="T35" fmla="*/ 245 h 245"/>
                <a:gd name="T36" fmla="*/ 246 w 246"/>
                <a:gd name="T37" fmla="*/ 126 h 245"/>
                <a:gd name="T38" fmla="*/ 112 w 246"/>
                <a:gd name="T39" fmla="*/ 126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6" h="245">
                  <a:moveTo>
                    <a:pt x="112" y="19"/>
                  </a:moveTo>
                  <a:lnTo>
                    <a:pt x="246" y="0"/>
                  </a:lnTo>
                  <a:lnTo>
                    <a:pt x="246" y="116"/>
                  </a:lnTo>
                  <a:lnTo>
                    <a:pt x="112" y="116"/>
                  </a:lnTo>
                  <a:lnTo>
                    <a:pt x="112" y="19"/>
                  </a:lnTo>
                  <a:close/>
                  <a:moveTo>
                    <a:pt x="102" y="116"/>
                  </a:moveTo>
                  <a:lnTo>
                    <a:pt x="102" y="19"/>
                  </a:lnTo>
                  <a:lnTo>
                    <a:pt x="0" y="34"/>
                  </a:lnTo>
                  <a:lnTo>
                    <a:pt x="0" y="116"/>
                  </a:lnTo>
                  <a:lnTo>
                    <a:pt x="102" y="116"/>
                  </a:lnTo>
                  <a:close/>
                  <a:moveTo>
                    <a:pt x="102" y="126"/>
                  </a:moveTo>
                  <a:lnTo>
                    <a:pt x="0" y="126"/>
                  </a:lnTo>
                  <a:lnTo>
                    <a:pt x="0" y="211"/>
                  </a:lnTo>
                  <a:lnTo>
                    <a:pt x="102" y="226"/>
                  </a:lnTo>
                  <a:lnTo>
                    <a:pt x="102" y="126"/>
                  </a:lnTo>
                  <a:close/>
                  <a:moveTo>
                    <a:pt x="112" y="126"/>
                  </a:moveTo>
                  <a:lnTo>
                    <a:pt x="112" y="226"/>
                  </a:lnTo>
                  <a:lnTo>
                    <a:pt x="246" y="245"/>
                  </a:lnTo>
                  <a:lnTo>
                    <a:pt x="246" y="126"/>
                  </a:lnTo>
                  <a:lnTo>
                    <a:pt x="112" y="1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vert="horz" wrap="square" lIns="67222" tIns="33611" rIns="67222" bIns="33611" numCol="1" anchor="t" anchorCtr="0" compatLnSpc="1">
              <a:prstTxWarp prst="textNoShape">
                <a:avLst/>
              </a:prstTxWarp>
            </a:bodyPr>
            <a:lstStyle/>
            <a:p>
              <a:pPr defTabSz="672229">
                <a:defRPr/>
              </a:pPr>
              <a:endParaRPr lang="en-US" sz="1324" kern="0" dirty="0">
                <a:solidFill>
                  <a:srgbClr val="FFFFFF"/>
                </a:solidFill>
                <a:latin typeface="Segoe UI"/>
              </a:endParaRPr>
            </a:p>
          </p:txBody>
        </p:sp>
      </p:grpSp>
      <p:grpSp>
        <p:nvGrpSpPr>
          <p:cNvPr id="332" name="Group 331"/>
          <p:cNvGrpSpPr/>
          <p:nvPr/>
        </p:nvGrpSpPr>
        <p:grpSpPr>
          <a:xfrm>
            <a:off x="7280808" y="3924325"/>
            <a:ext cx="328927" cy="446767"/>
            <a:chOff x="9759618" y="5536519"/>
            <a:chExt cx="408830" cy="555296"/>
          </a:xfrm>
        </p:grpSpPr>
        <p:grpSp>
          <p:nvGrpSpPr>
            <p:cNvPr id="333" name="Group 332"/>
            <p:cNvGrpSpPr/>
            <p:nvPr/>
          </p:nvGrpSpPr>
          <p:grpSpPr>
            <a:xfrm>
              <a:off x="9759618" y="5536519"/>
              <a:ext cx="408830" cy="555296"/>
              <a:chOff x="9131179" y="5456566"/>
              <a:chExt cx="408830" cy="555296"/>
            </a:xfrm>
          </p:grpSpPr>
          <p:grpSp>
            <p:nvGrpSpPr>
              <p:cNvPr id="335" name="Group 334"/>
              <p:cNvGrpSpPr/>
              <p:nvPr/>
            </p:nvGrpSpPr>
            <p:grpSpPr>
              <a:xfrm>
                <a:off x="9152000" y="5480050"/>
                <a:ext cx="366650" cy="484301"/>
                <a:chOff x="8817145" y="5862985"/>
                <a:chExt cx="200848" cy="337998"/>
              </a:xfrm>
            </p:grpSpPr>
            <p:sp>
              <p:nvSpPr>
                <p:cNvPr id="337" name="Rectangle 11"/>
                <p:cNvSpPr>
                  <a:spLocks noChangeArrowheads="1"/>
                </p:cNvSpPr>
                <p:nvPr/>
              </p:nvSpPr>
              <p:spPr bwMode="auto">
                <a:xfrm>
                  <a:off x="8817145" y="5862985"/>
                  <a:ext cx="200848" cy="337998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7213" tIns="33606" rIns="67213" bIns="3360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4936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  <a:ea typeface="ＭＳ Ｐゴシック" charset="0"/>
                  </a:endParaRPr>
                </a:p>
              </p:txBody>
            </p:sp>
            <p:sp>
              <p:nvSpPr>
                <p:cNvPr id="338" name="Rectangle 12"/>
                <p:cNvSpPr>
                  <a:spLocks noChangeArrowheads="1"/>
                </p:cNvSpPr>
                <p:nvPr/>
              </p:nvSpPr>
              <p:spPr bwMode="auto">
                <a:xfrm>
                  <a:off x="8817145" y="5862985"/>
                  <a:ext cx="200848" cy="3379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7213" tIns="33606" rIns="67213" bIns="3360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4936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  <a:ea typeface="ＭＳ Ｐゴシック" charset="0"/>
                  </a:endParaRPr>
                </a:p>
              </p:txBody>
            </p:sp>
            <p:sp>
              <p:nvSpPr>
                <p:cNvPr id="339" name="Freeform 16"/>
                <p:cNvSpPr>
                  <a:spLocks/>
                </p:cNvSpPr>
                <p:nvPr/>
              </p:nvSpPr>
              <p:spPr bwMode="auto">
                <a:xfrm>
                  <a:off x="8817145" y="5862985"/>
                  <a:ext cx="118213" cy="337998"/>
                </a:xfrm>
                <a:custGeom>
                  <a:avLst/>
                  <a:gdLst>
                    <a:gd name="T0" fmla="*/ 206 w 206"/>
                    <a:gd name="T1" fmla="*/ 0 h 589"/>
                    <a:gd name="T2" fmla="*/ 0 w 206"/>
                    <a:gd name="T3" fmla="*/ 0 h 589"/>
                    <a:gd name="T4" fmla="*/ 0 w 206"/>
                    <a:gd name="T5" fmla="*/ 589 h 589"/>
                    <a:gd name="T6" fmla="*/ 116 w 206"/>
                    <a:gd name="T7" fmla="*/ 589 h 589"/>
                    <a:gd name="T8" fmla="*/ 206 w 206"/>
                    <a:gd name="T9" fmla="*/ 0 h 5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6" h="589">
                      <a:moveTo>
                        <a:pt x="206" y="0"/>
                      </a:moveTo>
                      <a:lnTo>
                        <a:pt x="0" y="0"/>
                      </a:lnTo>
                      <a:lnTo>
                        <a:pt x="0" y="589"/>
                      </a:lnTo>
                      <a:lnTo>
                        <a:pt x="116" y="589"/>
                      </a:lnTo>
                      <a:lnTo>
                        <a:pt x="206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7213" tIns="33606" rIns="67213" bIns="3360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4936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  <a:ea typeface="ＭＳ Ｐゴシック" charset="0"/>
                  </a:endParaRPr>
                </a:p>
              </p:txBody>
            </p:sp>
            <p:sp>
              <p:nvSpPr>
                <p:cNvPr id="340" name="Freeform 17"/>
                <p:cNvSpPr>
                  <a:spLocks/>
                </p:cNvSpPr>
                <p:nvPr/>
              </p:nvSpPr>
              <p:spPr bwMode="auto">
                <a:xfrm>
                  <a:off x="8817145" y="5862985"/>
                  <a:ext cx="118213" cy="337998"/>
                </a:xfrm>
                <a:custGeom>
                  <a:avLst/>
                  <a:gdLst>
                    <a:gd name="T0" fmla="*/ 206 w 206"/>
                    <a:gd name="T1" fmla="*/ 0 h 589"/>
                    <a:gd name="T2" fmla="*/ 0 w 206"/>
                    <a:gd name="T3" fmla="*/ 0 h 589"/>
                    <a:gd name="T4" fmla="*/ 0 w 206"/>
                    <a:gd name="T5" fmla="*/ 589 h 589"/>
                    <a:gd name="T6" fmla="*/ 116 w 206"/>
                    <a:gd name="T7" fmla="*/ 589 h 589"/>
                    <a:gd name="T8" fmla="*/ 206 w 206"/>
                    <a:gd name="T9" fmla="*/ 0 h 5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6" h="589">
                      <a:moveTo>
                        <a:pt x="206" y="0"/>
                      </a:moveTo>
                      <a:lnTo>
                        <a:pt x="0" y="0"/>
                      </a:lnTo>
                      <a:lnTo>
                        <a:pt x="0" y="589"/>
                      </a:lnTo>
                      <a:lnTo>
                        <a:pt x="116" y="589"/>
                      </a:lnTo>
                      <a:lnTo>
                        <a:pt x="206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7213" tIns="33606" rIns="67213" bIns="3360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4936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  <a:ea typeface="ＭＳ Ｐゴシック" charset="0"/>
                  </a:endParaRPr>
                </a:p>
              </p:txBody>
            </p:sp>
          </p:grpSp>
          <p:sp>
            <p:nvSpPr>
              <p:cNvPr id="336" name="Freeform 9"/>
              <p:cNvSpPr>
                <a:spLocks noChangeAspect="1" noEditPoints="1"/>
              </p:cNvSpPr>
              <p:nvPr/>
            </p:nvSpPr>
            <p:spPr bwMode="black">
              <a:xfrm flipH="1">
                <a:off x="9131179" y="5456566"/>
                <a:ext cx="408830" cy="555296"/>
              </a:xfrm>
              <a:custGeom>
                <a:avLst/>
                <a:gdLst>
                  <a:gd name="T0" fmla="*/ 124 w 133"/>
                  <a:gd name="T1" fmla="*/ 0 h 182"/>
                  <a:gd name="T2" fmla="*/ 8 w 133"/>
                  <a:gd name="T3" fmla="*/ 0 h 182"/>
                  <a:gd name="T4" fmla="*/ 0 w 133"/>
                  <a:gd name="T5" fmla="*/ 8 h 182"/>
                  <a:gd name="T6" fmla="*/ 0 w 133"/>
                  <a:gd name="T7" fmla="*/ 173 h 182"/>
                  <a:gd name="T8" fmla="*/ 8 w 133"/>
                  <a:gd name="T9" fmla="*/ 182 h 182"/>
                  <a:gd name="T10" fmla="*/ 124 w 133"/>
                  <a:gd name="T11" fmla="*/ 182 h 182"/>
                  <a:gd name="T12" fmla="*/ 133 w 133"/>
                  <a:gd name="T13" fmla="*/ 173 h 182"/>
                  <a:gd name="T14" fmla="*/ 133 w 133"/>
                  <a:gd name="T15" fmla="*/ 8 h 182"/>
                  <a:gd name="T16" fmla="*/ 124 w 133"/>
                  <a:gd name="T17" fmla="*/ 0 h 182"/>
                  <a:gd name="T18" fmla="*/ 123 w 133"/>
                  <a:gd name="T19" fmla="*/ 160 h 182"/>
                  <a:gd name="T20" fmla="*/ 10 w 133"/>
                  <a:gd name="T21" fmla="*/ 160 h 182"/>
                  <a:gd name="T22" fmla="*/ 10 w 133"/>
                  <a:gd name="T23" fmla="*/ 10 h 182"/>
                  <a:gd name="T24" fmla="*/ 123 w 133"/>
                  <a:gd name="T25" fmla="*/ 10 h 182"/>
                  <a:gd name="T26" fmla="*/ 123 w 133"/>
                  <a:gd name="T27" fmla="*/ 16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3" h="182">
                    <a:moveTo>
                      <a:pt x="124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3" y="0"/>
                      <a:pt x="0" y="4"/>
                      <a:pt x="0" y="8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0" y="178"/>
                      <a:pt x="3" y="182"/>
                      <a:pt x="8" y="182"/>
                    </a:cubicBezTo>
                    <a:cubicBezTo>
                      <a:pt x="124" y="182"/>
                      <a:pt x="124" y="182"/>
                      <a:pt x="124" y="182"/>
                    </a:cubicBezTo>
                    <a:cubicBezTo>
                      <a:pt x="129" y="182"/>
                      <a:pt x="133" y="178"/>
                      <a:pt x="133" y="173"/>
                    </a:cubicBezTo>
                    <a:cubicBezTo>
                      <a:pt x="133" y="8"/>
                      <a:pt x="133" y="8"/>
                      <a:pt x="133" y="8"/>
                    </a:cubicBezTo>
                    <a:cubicBezTo>
                      <a:pt x="133" y="4"/>
                      <a:pt x="129" y="0"/>
                      <a:pt x="124" y="0"/>
                    </a:cubicBezTo>
                    <a:close/>
                    <a:moveTo>
                      <a:pt x="123" y="160"/>
                    </a:moveTo>
                    <a:cubicBezTo>
                      <a:pt x="10" y="160"/>
                      <a:pt x="10" y="160"/>
                      <a:pt x="10" y="16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23" y="10"/>
                      <a:pt x="123" y="10"/>
                      <a:pt x="123" y="10"/>
                    </a:cubicBezTo>
                    <a:lnTo>
                      <a:pt x="123" y="160"/>
                    </a:ln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4445" tIns="107556" rIns="134445" bIns="10755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515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65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334" name="Freeform 333"/>
            <p:cNvSpPr>
              <a:spLocks noChangeAspect="1" noEditPoints="1"/>
            </p:cNvSpPr>
            <p:nvPr/>
          </p:nvSpPr>
          <p:spPr bwMode="black">
            <a:xfrm>
              <a:off x="9850447" y="5684929"/>
              <a:ext cx="227172" cy="226249"/>
            </a:xfrm>
            <a:custGeom>
              <a:avLst/>
              <a:gdLst>
                <a:gd name="T0" fmla="*/ 112 w 246"/>
                <a:gd name="T1" fmla="*/ 19 h 245"/>
                <a:gd name="T2" fmla="*/ 246 w 246"/>
                <a:gd name="T3" fmla="*/ 0 h 245"/>
                <a:gd name="T4" fmla="*/ 246 w 246"/>
                <a:gd name="T5" fmla="*/ 116 h 245"/>
                <a:gd name="T6" fmla="*/ 112 w 246"/>
                <a:gd name="T7" fmla="*/ 116 h 245"/>
                <a:gd name="T8" fmla="*/ 112 w 246"/>
                <a:gd name="T9" fmla="*/ 19 h 245"/>
                <a:gd name="T10" fmla="*/ 102 w 246"/>
                <a:gd name="T11" fmla="*/ 116 h 245"/>
                <a:gd name="T12" fmla="*/ 102 w 246"/>
                <a:gd name="T13" fmla="*/ 19 h 245"/>
                <a:gd name="T14" fmla="*/ 0 w 246"/>
                <a:gd name="T15" fmla="*/ 34 h 245"/>
                <a:gd name="T16" fmla="*/ 0 w 246"/>
                <a:gd name="T17" fmla="*/ 116 h 245"/>
                <a:gd name="T18" fmla="*/ 102 w 246"/>
                <a:gd name="T19" fmla="*/ 116 h 245"/>
                <a:gd name="T20" fmla="*/ 102 w 246"/>
                <a:gd name="T21" fmla="*/ 126 h 245"/>
                <a:gd name="T22" fmla="*/ 0 w 246"/>
                <a:gd name="T23" fmla="*/ 126 h 245"/>
                <a:gd name="T24" fmla="*/ 0 w 246"/>
                <a:gd name="T25" fmla="*/ 211 h 245"/>
                <a:gd name="T26" fmla="*/ 102 w 246"/>
                <a:gd name="T27" fmla="*/ 226 h 245"/>
                <a:gd name="T28" fmla="*/ 102 w 246"/>
                <a:gd name="T29" fmla="*/ 126 h 245"/>
                <a:gd name="T30" fmla="*/ 112 w 246"/>
                <a:gd name="T31" fmla="*/ 126 h 245"/>
                <a:gd name="T32" fmla="*/ 112 w 246"/>
                <a:gd name="T33" fmla="*/ 226 h 245"/>
                <a:gd name="T34" fmla="*/ 246 w 246"/>
                <a:gd name="T35" fmla="*/ 245 h 245"/>
                <a:gd name="T36" fmla="*/ 246 w 246"/>
                <a:gd name="T37" fmla="*/ 126 h 245"/>
                <a:gd name="T38" fmla="*/ 112 w 246"/>
                <a:gd name="T39" fmla="*/ 126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6" h="245">
                  <a:moveTo>
                    <a:pt x="112" y="19"/>
                  </a:moveTo>
                  <a:lnTo>
                    <a:pt x="246" y="0"/>
                  </a:lnTo>
                  <a:lnTo>
                    <a:pt x="246" y="116"/>
                  </a:lnTo>
                  <a:lnTo>
                    <a:pt x="112" y="116"/>
                  </a:lnTo>
                  <a:lnTo>
                    <a:pt x="112" y="19"/>
                  </a:lnTo>
                  <a:close/>
                  <a:moveTo>
                    <a:pt x="102" y="116"/>
                  </a:moveTo>
                  <a:lnTo>
                    <a:pt x="102" y="19"/>
                  </a:lnTo>
                  <a:lnTo>
                    <a:pt x="0" y="34"/>
                  </a:lnTo>
                  <a:lnTo>
                    <a:pt x="0" y="116"/>
                  </a:lnTo>
                  <a:lnTo>
                    <a:pt x="102" y="116"/>
                  </a:lnTo>
                  <a:close/>
                  <a:moveTo>
                    <a:pt x="102" y="126"/>
                  </a:moveTo>
                  <a:lnTo>
                    <a:pt x="0" y="126"/>
                  </a:lnTo>
                  <a:lnTo>
                    <a:pt x="0" y="211"/>
                  </a:lnTo>
                  <a:lnTo>
                    <a:pt x="102" y="226"/>
                  </a:lnTo>
                  <a:lnTo>
                    <a:pt x="102" y="126"/>
                  </a:lnTo>
                  <a:close/>
                  <a:moveTo>
                    <a:pt x="112" y="126"/>
                  </a:moveTo>
                  <a:lnTo>
                    <a:pt x="112" y="226"/>
                  </a:lnTo>
                  <a:lnTo>
                    <a:pt x="246" y="245"/>
                  </a:lnTo>
                  <a:lnTo>
                    <a:pt x="246" y="126"/>
                  </a:lnTo>
                  <a:lnTo>
                    <a:pt x="112" y="1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vert="horz" wrap="square" lIns="67222" tIns="33611" rIns="67222" bIns="33611" numCol="1" anchor="t" anchorCtr="0" compatLnSpc="1">
              <a:prstTxWarp prst="textNoShape">
                <a:avLst/>
              </a:prstTxWarp>
            </a:bodyPr>
            <a:lstStyle/>
            <a:p>
              <a:pPr defTabSz="672229">
                <a:defRPr/>
              </a:pPr>
              <a:endParaRPr lang="en-US" sz="1324" kern="0" dirty="0">
                <a:solidFill>
                  <a:srgbClr val="FFFFFF"/>
                </a:solidFill>
                <a:latin typeface="Segoe UI"/>
              </a:endParaRPr>
            </a:p>
          </p:txBody>
        </p:sp>
      </p:grpSp>
      <p:grpSp>
        <p:nvGrpSpPr>
          <p:cNvPr id="394" name="Group 393"/>
          <p:cNvGrpSpPr>
            <a:grpSpLocks noChangeAspect="1"/>
          </p:cNvGrpSpPr>
          <p:nvPr/>
        </p:nvGrpSpPr>
        <p:grpSpPr>
          <a:xfrm>
            <a:off x="4128549" y="3470720"/>
            <a:ext cx="768754" cy="740099"/>
            <a:chOff x="2529709" y="3137759"/>
            <a:chExt cx="1948813" cy="1876173"/>
          </a:xfrm>
        </p:grpSpPr>
        <p:sp>
          <p:nvSpPr>
            <p:cNvPr id="395" name="Freeform 5"/>
            <p:cNvSpPr>
              <a:spLocks/>
            </p:cNvSpPr>
            <p:nvPr/>
          </p:nvSpPr>
          <p:spPr bwMode="auto">
            <a:xfrm>
              <a:off x="2630464" y="4945193"/>
              <a:ext cx="1709685" cy="68739"/>
            </a:xfrm>
            <a:custGeom>
              <a:avLst/>
              <a:gdLst>
                <a:gd name="T0" fmla="*/ 0 w 578"/>
                <a:gd name="T1" fmla="*/ 6 h 23"/>
                <a:gd name="T2" fmla="*/ 0 w 578"/>
                <a:gd name="T3" fmla="*/ 11 h 23"/>
                <a:gd name="T4" fmla="*/ 0 w 578"/>
                <a:gd name="T5" fmla="*/ 12 h 23"/>
                <a:gd name="T6" fmla="*/ 0 w 578"/>
                <a:gd name="T7" fmla="*/ 12 h 23"/>
                <a:gd name="T8" fmla="*/ 0 w 578"/>
                <a:gd name="T9" fmla="*/ 13 h 23"/>
                <a:gd name="T10" fmla="*/ 0 w 578"/>
                <a:gd name="T11" fmla="*/ 14 h 23"/>
                <a:gd name="T12" fmla="*/ 11 w 578"/>
                <a:gd name="T13" fmla="*/ 23 h 23"/>
                <a:gd name="T14" fmla="*/ 566 w 578"/>
                <a:gd name="T15" fmla="*/ 23 h 23"/>
                <a:gd name="T16" fmla="*/ 578 w 578"/>
                <a:gd name="T17" fmla="*/ 15 h 23"/>
                <a:gd name="T18" fmla="*/ 578 w 578"/>
                <a:gd name="T19" fmla="*/ 14 h 23"/>
                <a:gd name="T20" fmla="*/ 578 w 578"/>
                <a:gd name="T21" fmla="*/ 6 h 23"/>
                <a:gd name="T22" fmla="*/ 0 w 578"/>
                <a:gd name="T23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8" h="23">
                  <a:moveTo>
                    <a:pt x="0" y="6"/>
                  </a:moveTo>
                  <a:cubicBezTo>
                    <a:pt x="0" y="18"/>
                    <a:pt x="0" y="11"/>
                    <a:pt x="0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9"/>
                    <a:pt x="6" y="23"/>
                    <a:pt x="11" y="23"/>
                  </a:cubicBezTo>
                  <a:cubicBezTo>
                    <a:pt x="566" y="23"/>
                    <a:pt x="566" y="23"/>
                    <a:pt x="566" y="23"/>
                  </a:cubicBezTo>
                  <a:cubicBezTo>
                    <a:pt x="572" y="23"/>
                    <a:pt x="576" y="20"/>
                    <a:pt x="578" y="15"/>
                  </a:cubicBezTo>
                  <a:cubicBezTo>
                    <a:pt x="578" y="14"/>
                    <a:pt x="578" y="14"/>
                    <a:pt x="578" y="14"/>
                  </a:cubicBezTo>
                  <a:cubicBezTo>
                    <a:pt x="578" y="0"/>
                    <a:pt x="578" y="6"/>
                    <a:pt x="578" y="6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505050">
                <a:lumMod val="50000"/>
              </a:srgbClr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396" name="Freeform 6"/>
            <p:cNvSpPr>
              <a:spLocks/>
            </p:cNvSpPr>
            <p:nvPr/>
          </p:nvSpPr>
          <p:spPr bwMode="auto">
            <a:xfrm>
              <a:off x="2846674" y="4140343"/>
              <a:ext cx="1277265" cy="828598"/>
            </a:xfrm>
            <a:custGeom>
              <a:avLst/>
              <a:gdLst>
                <a:gd name="T0" fmla="*/ 15 w 432"/>
                <a:gd name="T1" fmla="*/ 278 h 278"/>
                <a:gd name="T2" fmla="*/ 418 w 432"/>
                <a:gd name="T3" fmla="*/ 278 h 278"/>
                <a:gd name="T4" fmla="*/ 432 w 432"/>
                <a:gd name="T5" fmla="*/ 263 h 278"/>
                <a:gd name="T6" fmla="*/ 432 w 432"/>
                <a:gd name="T7" fmla="*/ 15 h 278"/>
                <a:gd name="T8" fmla="*/ 418 w 432"/>
                <a:gd name="T9" fmla="*/ 0 h 278"/>
                <a:gd name="T10" fmla="*/ 15 w 432"/>
                <a:gd name="T11" fmla="*/ 0 h 278"/>
                <a:gd name="T12" fmla="*/ 0 w 432"/>
                <a:gd name="T13" fmla="*/ 15 h 278"/>
                <a:gd name="T14" fmla="*/ 0 w 432"/>
                <a:gd name="T15" fmla="*/ 263 h 278"/>
                <a:gd name="T16" fmla="*/ 15 w 432"/>
                <a:gd name="T17" fmla="*/ 278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2" h="278">
                  <a:moveTo>
                    <a:pt x="15" y="278"/>
                  </a:moveTo>
                  <a:cubicBezTo>
                    <a:pt x="418" y="278"/>
                    <a:pt x="418" y="278"/>
                    <a:pt x="418" y="278"/>
                  </a:cubicBezTo>
                  <a:cubicBezTo>
                    <a:pt x="427" y="278"/>
                    <a:pt x="432" y="272"/>
                    <a:pt x="432" y="263"/>
                  </a:cubicBezTo>
                  <a:cubicBezTo>
                    <a:pt x="432" y="15"/>
                    <a:pt x="432" y="15"/>
                    <a:pt x="432" y="15"/>
                  </a:cubicBezTo>
                  <a:cubicBezTo>
                    <a:pt x="432" y="6"/>
                    <a:pt x="427" y="0"/>
                    <a:pt x="418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8" y="0"/>
                    <a:pt x="0" y="6"/>
                    <a:pt x="0" y="15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272"/>
                    <a:pt x="8" y="278"/>
                    <a:pt x="15" y="278"/>
                  </a:cubicBezTo>
                </a:path>
              </a:pathLst>
            </a:custGeom>
            <a:solidFill>
              <a:srgbClr val="505050">
                <a:lumMod val="50000"/>
              </a:srgbClr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397" name="Freeform 7"/>
            <p:cNvSpPr>
              <a:spLocks/>
            </p:cNvSpPr>
            <p:nvPr/>
          </p:nvSpPr>
          <p:spPr bwMode="auto">
            <a:xfrm>
              <a:off x="2902915" y="4187834"/>
              <a:ext cx="1167285" cy="727366"/>
            </a:xfrm>
            <a:custGeom>
              <a:avLst/>
              <a:gdLst>
                <a:gd name="T0" fmla="*/ 0 w 395"/>
                <a:gd name="T1" fmla="*/ 0 h 244"/>
                <a:gd name="T2" fmla="*/ 395 w 395"/>
                <a:gd name="T3" fmla="*/ 0 h 244"/>
                <a:gd name="T4" fmla="*/ 395 w 395"/>
                <a:gd name="T5" fmla="*/ 244 h 244"/>
                <a:gd name="T6" fmla="*/ 0 w 395"/>
                <a:gd name="T7" fmla="*/ 244 h 244"/>
                <a:gd name="T8" fmla="*/ 0 w 395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5" h="244">
                  <a:moveTo>
                    <a:pt x="0" y="0"/>
                  </a:moveTo>
                  <a:cubicBezTo>
                    <a:pt x="395" y="0"/>
                    <a:pt x="395" y="0"/>
                    <a:pt x="395" y="0"/>
                  </a:cubicBezTo>
                  <a:cubicBezTo>
                    <a:pt x="395" y="244"/>
                    <a:pt x="395" y="244"/>
                    <a:pt x="395" y="244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C3C00">
                <a:lumMod val="75000"/>
              </a:srgbClr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398" name="Freeform 8"/>
            <p:cNvSpPr>
              <a:spLocks/>
            </p:cNvSpPr>
            <p:nvPr/>
          </p:nvSpPr>
          <p:spPr bwMode="auto">
            <a:xfrm>
              <a:off x="2902915" y="4187834"/>
              <a:ext cx="694872" cy="727366"/>
            </a:xfrm>
            <a:custGeom>
              <a:avLst/>
              <a:gdLst>
                <a:gd name="T0" fmla="*/ 235 w 235"/>
                <a:gd name="T1" fmla="*/ 0 h 244"/>
                <a:gd name="T2" fmla="*/ 205 w 235"/>
                <a:gd name="T3" fmla="*/ 0 h 244"/>
                <a:gd name="T4" fmla="*/ 0 w 235"/>
                <a:gd name="T5" fmla="*/ 0 h 244"/>
                <a:gd name="T6" fmla="*/ 0 w 235"/>
                <a:gd name="T7" fmla="*/ 244 h 244"/>
                <a:gd name="T8" fmla="*/ 0 w 235"/>
                <a:gd name="T9" fmla="*/ 0 h 244"/>
                <a:gd name="T10" fmla="*/ 235 w 235"/>
                <a:gd name="T11" fmla="*/ 0 h 244"/>
                <a:gd name="T12" fmla="*/ 235 w 235"/>
                <a:gd name="T13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244">
                  <a:moveTo>
                    <a:pt x="235" y="0"/>
                  </a:moveTo>
                  <a:cubicBezTo>
                    <a:pt x="205" y="0"/>
                    <a:pt x="205" y="0"/>
                    <a:pt x="20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3" y="0"/>
                    <a:pt x="179" y="0"/>
                    <a:pt x="235" y="0"/>
                  </a:cubicBezTo>
                  <a:cubicBezTo>
                    <a:pt x="235" y="0"/>
                    <a:pt x="235" y="0"/>
                    <a:pt x="235" y="0"/>
                  </a:cubicBezTo>
                </a:path>
              </a:pathLst>
            </a:custGeom>
            <a:solidFill>
              <a:srgbClr val="5C476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399" name="Freeform 9"/>
            <p:cNvSpPr>
              <a:spLocks/>
            </p:cNvSpPr>
            <p:nvPr/>
          </p:nvSpPr>
          <p:spPr bwMode="auto">
            <a:xfrm>
              <a:off x="2902915" y="4187834"/>
              <a:ext cx="694872" cy="727366"/>
            </a:xfrm>
            <a:custGeom>
              <a:avLst/>
              <a:gdLst>
                <a:gd name="T0" fmla="*/ 235 w 235"/>
                <a:gd name="T1" fmla="*/ 0 h 244"/>
                <a:gd name="T2" fmla="*/ 0 w 235"/>
                <a:gd name="T3" fmla="*/ 0 h 244"/>
                <a:gd name="T4" fmla="*/ 0 w 235"/>
                <a:gd name="T5" fmla="*/ 244 h 244"/>
                <a:gd name="T6" fmla="*/ 205 w 235"/>
                <a:gd name="T7" fmla="*/ 244 h 244"/>
                <a:gd name="T8" fmla="*/ 235 w 235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44">
                  <a:moveTo>
                    <a:pt x="235" y="0"/>
                  </a:moveTo>
                  <a:cubicBezTo>
                    <a:pt x="179" y="0"/>
                    <a:pt x="103" y="0"/>
                    <a:pt x="0" y="0"/>
                  </a:cubicBezTo>
                  <a:cubicBezTo>
                    <a:pt x="0" y="0"/>
                    <a:pt x="0" y="0"/>
                    <a:pt x="0" y="244"/>
                  </a:cubicBezTo>
                  <a:cubicBezTo>
                    <a:pt x="205" y="244"/>
                    <a:pt x="205" y="244"/>
                    <a:pt x="205" y="244"/>
                  </a:cubicBezTo>
                  <a:cubicBezTo>
                    <a:pt x="235" y="0"/>
                    <a:pt x="235" y="0"/>
                    <a:pt x="235" y="0"/>
                  </a:cubicBezTo>
                </a:path>
              </a:pathLst>
            </a:custGeom>
            <a:solidFill>
              <a:srgbClr val="DC3C00"/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grpSp>
          <p:nvGrpSpPr>
            <p:cNvPr id="400" name="Group 399"/>
            <p:cNvGrpSpPr>
              <a:grpSpLocks noChangeAspect="1"/>
            </p:cNvGrpSpPr>
            <p:nvPr/>
          </p:nvGrpSpPr>
          <p:grpSpPr>
            <a:xfrm>
              <a:off x="2529709" y="3187583"/>
              <a:ext cx="466278" cy="801015"/>
              <a:chOff x="7170738" y="7689850"/>
              <a:chExt cx="692150" cy="1189038"/>
            </a:xfrm>
          </p:grpSpPr>
          <p:sp>
            <p:nvSpPr>
              <p:cNvPr id="405" name="Freeform 10"/>
              <p:cNvSpPr>
                <a:spLocks/>
              </p:cNvSpPr>
              <p:nvPr/>
            </p:nvSpPr>
            <p:spPr bwMode="auto">
              <a:xfrm>
                <a:off x="7170738" y="7689850"/>
                <a:ext cx="692150" cy="1189038"/>
              </a:xfrm>
              <a:custGeom>
                <a:avLst/>
                <a:gdLst>
                  <a:gd name="T0" fmla="*/ 172 w 184"/>
                  <a:gd name="T1" fmla="*/ 0 h 314"/>
                  <a:gd name="T2" fmla="*/ 12 w 184"/>
                  <a:gd name="T3" fmla="*/ 0 h 314"/>
                  <a:gd name="T4" fmla="*/ 0 w 184"/>
                  <a:gd name="T5" fmla="*/ 12 h 314"/>
                  <a:gd name="T6" fmla="*/ 0 w 184"/>
                  <a:gd name="T7" fmla="*/ 302 h 314"/>
                  <a:gd name="T8" fmla="*/ 12 w 184"/>
                  <a:gd name="T9" fmla="*/ 314 h 314"/>
                  <a:gd name="T10" fmla="*/ 172 w 184"/>
                  <a:gd name="T11" fmla="*/ 314 h 314"/>
                  <a:gd name="T12" fmla="*/ 184 w 184"/>
                  <a:gd name="T13" fmla="*/ 302 h 314"/>
                  <a:gd name="T14" fmla="*/ 184 w 184"/>
                  <a:gd name="T15" fmla="*/ 12 h 314"/>
                  <a:gd name="T16" fmla="*/ 172 w 184"/>
                  <a:gd name="T17" fmla="*/ 0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4" h="314">
                    <a:moveTo>
                      <a:pt x="172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6" y="0"/>
                      <a:pt x="0" y="5"/>
                      <a:pt x="0" y="12"/>
                    </a:cubicBezTo>
                    <a:cubicBezTo>
                      <a:pt x="0" y="302"/>
                      <a:pt x="0" y="302"/>
                      <a:pt x="0" y="302"/>
                    </a:cubicBezTo>
                    <a:cubicBezTo>
                      <a:pt x="0" y="308"/>
                      <a:pt x="6" y="314"/>
                      <a:pt x="12" y="314"/>
                    </a:cubicBezTo>
                    <a:cubicBezTo>
                      <a:pt x="172" y="314"/>
                      <a:pt x="172" y="314"/>
                      <a:pt x="172" y="314"/>
                    </a:cubicBezTo>
                    <a:cubicBezTo>
                      <a:pt x="178" y="314"/>
                      <a:pt x="184" y="308"/>
                      <a:pt x="184" y="302"/>
                    </a:cubicBezTo>
                    <a:cubicBezTo>
                      <a:pt x="184" y="12"/>
                      <a:pt x="184" y="12"/>
                      <a:pt x="184" y="12"/>
                    </a:cubicBezTo>
                    <a:cubicBezTo>
                      <a:pt x="184" y="5"/>
                      <a:pt x="178" y="0"/>
                      <a:pt x="172" y="0"/>
                    </a:cubicBezTo>
                  </a:path>
                </a:pathLst>
              </a:custGeom>
              <a:solidFill>
                <a:srgbClr val="33194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406" name="Rectangle 11"/>
              <p:cNvSpPr>
                <a:spLocks noChangeArrowheads="1"/>
              </p:cNvSpPr>
              <p:nvPr/>
            </p:nvSpPr>
            <p:spPr bwMode="auto">
              <a:xfrm>
                <a:off x="7239000" y="7758113"/>
                <a:ext cx="555625" cy="935038"/>
              </a:xfrm>
              <a:prstGeom prst="rect">
                <a:avLst/>
              </a:prstGeom>
              <a:solidFill>
                <a:srgbClr val="672A7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407" name="Rectangle 12"/>
              <p:cNvSpPr>
                <a:spLocks noChangeArrowheads="1"/>
              </p:cNvSpPr>
              <p:nvPr/>
            </p:nvSpPr>
            <p:spPr bwMode="auto">
              <a:xfrm>
                <a:off x="7239000" y="7758113"/>
                <a:ext cx="555625" cy="935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408" name="Freeform 13"/>
              <p:cNvSpPr>
                <a:spLocks/>
              </p:cNvSpPr>
              <p:nvPr/>
            </p:nvSpPr>
            <p:spPr bwMode="auto">
              <a:xfrm>
                <a:off x="7412038" y="8750300"/>
                <a:ext cx="209550" cy="26988"/>
              </a:xfrm>
              <a:custGeom>
                <a:avLst/>
                <a:gdLst>
                  <a:gd name="T0" fmla="*/ 56 w 56"/>
                  <a:gd name="T1" fmla="*/ 3 h 7"/>
                  <a:gd name="T2" fmla="*/ 52 w 56"/>
                  <a:gd name="T3" fmla="*/ 7 h 7"/>
                  <a:gd name="T4" fmla="*/ 4 w 56"/>
                  <a:gd name="T5" fmla="*/ 7 h 7"/>
                  <a:gd name="T6" fmla="*/ 0 w 56"/>
                  <a:gd name="T7" fmla="*/ 3 h 7"/>
                  <a:gd name="T8" fmla="*/ 4 w 56"/>
                  <a:gd name="T9" fmla="*/ 0 h 7"/>
                  <a:gd name="T10" fmla="*/ 52 w 56"/>
                  <a:gd name="T11" fmla="*/ 0 h 7"/>
                  <a:gd name="T12" fmla="*/ 56 w 56"/>
                  <a:gd name="T1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7">
                    <a:moveTo>
                      <a:pt x="56" y="3"/>
                    </a:moveTo>
                    <a:cubicBezTo>
                      <a:pt x="56" y="5"/>
                      <a:pt x="54" y="7"/>
                      <a:pt x="52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7"/>
                      <a:pt x="0" y="5"/>
                      <a:pt x="0" y="3"/>
                    </a:cubicBezTo>
                    <a:cubicBezTo>
                      <a:pt x="0" y="1"/>
                      <a:pt x="2" y="0"/>
                      <a:pt x="4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4" y="0"/>
                      <a:pt x="56" y="1"/>
                      <a:pt x="56" y="3"/>
                    </a:cubicBezTo>
                    <a:close/>
                  </a:path>
                </a:pathLst>
              </a:custGeom>
              <a:solidFill>
                <a:srgbClr val="672A7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409" name="Rectangle 14"/>
              <p:cNvSpPr>
                <a:spLocks noChangeArrowheads="1"/>
              </p:cNvSpPr>
              <p:nvPr/>
            </p:nvSpPr>
            <p:spPr bwMode="auto">
              <a:xfrm>
                <a:off x="7239000" y="8693150"/>
                <a:ext cx="184150" cy="1588"/>
              </a:xfrm>
              <a:prstGeom prst="rect">
                <a:avLst/>
              </a:prstGeom>
              <a:solidFill>
                <a:srgbClr val="5C476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410" name="Freeform 15"/>
              <p:cNvSpPr>
                <a:spLocks/>
              </p:cNvSpPr>
              <p:nvPr/>
            </p:nvSpPr>
            <p:spPr bwMode="auto">
              <a:xfrm>
                <a:off x="7239000" y="8693150"/>
                <a:ext cx="184150" cy="0"/>
              </a:xfrm>
              <a:custGeom>
                <a:avLst/>
                <a:gdLst>
                  <a:gd name="T0" fmla="*/ 116 w 116"/>
                  <a:gd name="T1" fmla="*/ 0 w 116"/>
                  <a:gd name="T2" fmla="*/ 0 w 116"/>
                  <a:gd name="T3" fmla="*/ 116 w 11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16">
                    <a:moveTo>
                      <a:pt x="116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411" name="Freeform 16"/>
              <p:cNvSpPr>
                <a:spLocks/>
              </p:cNvSpPr>
              <p:nvPr/>
            </p:nvSpPr>
            <p:spPr bwMode="auto">
              <a:xfrm>
                <a:off x="7239000" y="7758113"/>
                <a:ext cx="327025" cy="935038"/>
              </a:xfrm>
              <a:custGeom>
                <a:avLst/>
                <a:gdLst>
                  <a:gd name="T0" fmla="*/ 206 w 206"/>
                  <a:gd name="T1" fmla="*/ 0 h 589"/>
                  <a:gd name="T2" fmla="*/ 0 w 206"/>
                  <a:gd name="T3" fmla="*/ 0 h 589"/>
                  <a:gd name="T4" fmla="*/ 0 w 206"/>
                  <a:gd name="T5" fmla="*/ 589 h 589"/>
                  <a:gd name="T6" fmla="*/ 116 w 206"/>
                  <a:gd name="T7" fmla="*/ 589 h 589"/>
                  <a:gd name="T8" fmla="*/ 206 w 206"/>
                  <a:gd name="T9" fmla="*/ 0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589">
                    <a:moveTo>
                      <a:pt x="206" y="0"/>
                    </a:moveTo>
                    <a:lnTo>
                      <a:pt x="0" y="0"/>
                    </a:lnTo>
                    <a:lnTo>
                      <a:pt x="0" y="589"/>
                    </a:lnTo>
                    <a:lnTo>
                      <a:pt x="116" y="589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rgbClr val="85559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412" name="Freeform 17"/>
              <p:cNvSpPr>
                <a:spLocks/>
              </p:cNvSpPr>
              <p:nvPr/>
            </p:nvSpPr>
            <p:spPr bwMode="auto">
              <a:xfrm>
                <a:off x="7239000" y="7758113"/>
                <a:ext cx="327025" cy="935038"/>
              </a:xfrm>
              <a:custGeom>
                <a:avLst/>
                <a:gdLst>
                  <a:gd name="T0" fmla="*/ 206 w 206"/>
                  <a:gd name="T1" fmla="*/ 0 h 589"/>
                  <a:gd name="T2" fmla="*/ 0 w 206"/>
                  <a:gd name="T3" fmla="*/ 0 h 589"/>
                  <a:gd name="T4" fmla="*/ 0 w 206"/>
                  <a:gd name="T5" fmla="*/ 589 h 589"/>
                  <a:gd name="T6" fmla="*/ 116 w 206"/>
                  <a:gd name="T7" fmla="*/ 589 h 589"/>
                  <a:gd name="T8" fmla="*/ 206 w 206"/>
                  <a:gd name="T9" fmla="*/ 0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589">
                    <a:moveTo>
                      <a:pt x="206" y="0"/>
                    </a:moveTo>
                    <a:lnTo>
                      <a:pt x="0" y="0"/>
                    </a:lnTo>
                    <a:lnTo>
                      <a:pt x="0" y="589"/>
                    </a:lnTo>
                    <a:lnTo>
                      <a:pt x="116" y="589"/>
                    </a:lnTo>
                    <a:lnTo>
                      <a:pt x="20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</p:grpSp>
        <p:sp>
          <p:nvSpPr>
            <p:cNvPr id="401" name="Freeform 18"/>
            <p:cNvSpPr>
              <a:spLocks/>
            </p:cNvSpPr>
            <p:nvPr/>
          </p:nvSpPr>
          <p:spPr bwMode="auto">
            <a:xfrm>
              <a:off x="3171116" y="3137759"/>
              <a:ext cx="1307406" cy="849431"/>
            </a:xfrm>
            <a:custGeom>
              <a:avLst/>
              <a:gdLst>
                <a:gd name="T0" fmla="*/ 14 w 432"/>
                <a:gd name="T1" fmla="*/ 278 h 278"/>
                <a:gd name="T2" fmla="*/ 418 w 432"/>
                <a:gd name="T3" fmla="*/ 278 h 278"/>
                <a:gd name="T4" fmla="*/ 432 w 432"/>
                <a:gd name="T5" fmla="*/ 263 h 278"/>
                <a:gd name="T6" fmla="*/ 432 w 432"/>
                <a:gd name="T7" fmla="*/ 15 h 278"/>
                <a:gd name="T8" fmla="*/ 418 w 432"/>
                <a:gd name="T9" fmla="*/ 0 h 278"/>
                <a:gd name="T10" fmla="*/ 14 w 432"/>
                <a:gd name="T11" fmla="*/ 0 h 278"/>
                <a:gd name="T12" fmla="*/ 0 w 432"/>
                <a:gd name="T13" fmla="*/ 15 h 278"/>
                <a:gd name="T14" fmla="*/ 0 w 432"/>
                <a:gd name="T15" fmla="*/ 263 h 278"/>
                <a:gd name="T16" fmla="*/ 14 w 432"/>
                <a:gd name="T17" fmla="*/ 278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2" h="278">
                  <a:moveTo>
                    <a:pt x="14" y="278"/>
                  </a:moveTo>
                  <a:cubicBezTo>
                    <a:pt x="418" y="278"/>
                    <a:pt x="418" y="278"/>
                    <a:pt x="418" y="278"/>
                  </a:cubicBezTo>
                  <a:cubicBezTo>
                    <a:pt x="427" y="278"/>
                    <a:pt x="432" y="272"/>
                    <a:pt x="432" y="263"/>
                  </a:cubicBezTo>
                  <a:cubicBezTo>
                    <a:pt x="432" y="15"/>
                    <a:pt x="432" y="15"/>
                    <a:pt x="432" y="15"/>
                  </a:cubicBezTo>
                  <a:cubicBezTo>
                    <a:pt x="432" y="6"/>
                    <a:pt x="427" y="0"/>
                    <a:pt x="41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7" y="0"/>
                    <a:pt x="0" y="6"/>
                    <a:pt x="0" y="15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272"/>
                    <a:pt x="7" y="278"/>
                    <a:pt x="14" y="278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402" name="Freeform 19"/>
            <p:cNvSpPr>
              <a:spLocks/>
            </p:cNvSpPr>
            <p:nvPr/>
          </p:nvSpPr>
          <p:spPr bwMode="auto">
            <a:xfrm>
              <a:off x="3228683" y="3153110"/>
              <a:ext cx="1192273" cy="741972"/>
            </a:xfrm>
            <a:custGeom>
              <a:avLst/>
              <a:gdLst>
                <a:gd name="T0" fmla="*/ 0 w 394"/>
                <a:gd name="T1" fmla="*/ 12 h 243"/>
                <a:gd name="T2" fmla="*/ 394 w 394"/>
                <a:gd name="T3" fmla="*/ 12 h 243"/>
                <a:gd name="T4" fmla="*/ 394 w 394"/>
                <a:gd name="T5" fmla="*/ 243 h 243"/>
                <a:gd name="T6" fmla="*/ 0 w 394"/>
                <a:gd name="T7" fmla="*/ 243 h 243"/>
                <a:gd name="T8" fmla="*/ 0 w 394"/>
                <a:gd name="T9" fmla="*/ 1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4" h="243">
                  <a:moveTo>
                    <a:pt x="0" y="12"/>
                  </a:moveTo>
                  <a:cubicBezTo>
                    <a:pt x="394" y="12"/>
                    <a:pt x="394" y="12"/>
                    <a:pt x="394" y="12"/>
                  </a:cubicBezTo>
                  <a:cubicBezTo>
                    <a:pt x="394" y="173"/>
                    <a:pt x="394" y="243"/>
                    <a:pt x="394" y="243"/>
                  </a:cubicBezTo>
                  <a:cubicBezTo>
                    <a:pt x="0" y="243"/>
                    <a:pt x="0" y="243"/>
                    <a:pt x="0" y="243"/>
                  </a:cubicBezTo>
                  <a:cubicBezTo>
                    <a:pt x="0" y="0"/>
                    <a:pt x="0" y="12"/>
                    <a:pt x="0" y="1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403" name="Freeform 20"/>
            <p:cNvSpPr>
              <a:spLocks noEditPoints="1"/>
            </p:cNvSpPr>
            <p:nvPr/>
          </p:nvSpPr>
          <p:spPr bwMode="auto">
            <a:xfrm>
              <a:off x="3228683" y="3190210"/>
              <a:ext cx="711270" cy="704874"/>
            </a:xfrm>
            <a:custGeom>
              <a:avLst/>
              <a:gdLst>
                <a:gd name="T0" fmla="*/ 0 w 235"/>
                <a:gd name="T1" fmla="*/ 0 h 231"/>
                <a:gd name="T2" fmla="*/ 0 w 235"/>
                <a:gd name="T3" fmla="*/ 0 h 231"/>
                <a:gd name="T4" fmla="*/ 0 w 235"/>
                <a:gd name="T5" fmla="*/ 231 h 231"/>
                <a:gd name="T6" fmla="*/ 0 w 235"/>
                <a:gd name="T7" fmla="*/ 0 h 231"/>
                <a:gd name="T8" fmla="*/ 0 w 235"/>
                <a:gd name="T9" fmla="*/ 0 h 231"/>
                <a:gd name="T10" fmla="*/ 0 w 235"/>
                <a:gd name="T11" fmla="*/ 0 h 231"/>
                <a:gd name="T12" fmla="*/ 235 w 235"/>
                <a:gd name="T13" fmla="*/ 0 h 231"/>
                <a:gd name="T14" fmla="*/ 205 w 235"/>
                <a:gd name="T15" fmla="*/ 0 h 231"/>
                <a:gd name="T16" fmla="*/ 0 w 235"/>
                <a:gd name="T17" fmla="*/ 0 h 231"/>
                <a:gd name="T18" fmla="*/ 0 w 235"/>
                <a:gd name="T19" fmla="*/ 0 h 231"/>
                <a:gd name="T20" fmla="*/ 235 w 235"/>
                <a:gd name="T21" fmla="*/ 0 h 231"/>
                <a:gd name="T22" fmla="*/ 235 w 235"/>
                <a:gd name="T23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5" h="23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20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235" y="0"/>
                  </a:moveTo>
                  <a:cubicBezTo>
                    <a:pt x="205" y="0"/>
                    <a:pt x="205" y="0"/>
                    <a:pt x="20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2" y="0"/>
                    <a:pt x="179" y="0"/>
                    <a:pt x="235" y="0"/>
                  </a:cubicBezTo>
                  <a:cubicBezTo>
                    <a:pt x="235" y="0"/>
                    <a:pt x="235" y="0"/>
                    <a:pt x="235" y="0"/>
                  </a:cubicBezTo>
                </a:path>
              </a:pathLst>
            </a:custGeom>
            <a:solidFill>
              <a:srgbClr val="5C476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404" name="Freeform 21"/>
            <p:cNvSpPr>
              <a:spLocks noEditPoints="1"/>
            </p:cNvSpPr>
            <p:nvPr/>
          </p:nvSpPr>
          <p:spPr bwMode="auto">
            <a:xfrm>
              <a:off x="3228683" y="3190210"/>
              <a:ext cx="711270" cy="704874"/>
            </a:xfrm>
            <a:custGeom>
              <a:avLst/>
              <a:gdLst>
                <a:gd name="T0" fmla="*/ 235 w 235"/>
                <a:gd name="T1" fmla="*/ 0 h 231"/>
                <a:gd name="T2" fmla="*/ 0 w 235"/>
                <a:gd name="T3" fmla="*/ 0 h 231"/>
                <a:gd name="T4" fmla="*/ 0 w 235"/>
                <a:gd name="T5" fmla="*/ 231 h 231"/>
                <a:gd name="T6" fmla="*/ 205 w 235"/>
                <a:gd name="T7" fmla="*/ 231 h 231"/>
                <a:gd name="T8" fmla="*/ 235 w 235"/>
                <a:gd name="T9" fmla="*/ 0 h 231"/>
                <a:gd name="T10" fmla="*/ 0 w 235"/>
                <a:gd name="T11" fmla="*/ 0 h 231"/>
                <a:gd name="T12" fmla="*/ 0 w 235"/>
                <a:gd name="T13" fmla="*/ 0 h 231"/>
                <a:gd name="T14" fmla="*/ 0 w 235"/>
                <a:gd name="T15" fmla="*/ 0 h 231"/>
                <a:gd name="T16" fmla="*/ 0 w 235"/>
                <a:gd name="T17" fmla="*/ 0 h 231"/>
                <a:gd name="T18" fmla="*/ 0 w 235"/>
                <a:gd name="T19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5" h="231">
                  <a:moveTo>
                    <a:pt x="235" y="0"/>
                  </a:moveTo>
                  <a:cubicBezTo>
                    <a:pt x="179" y="0"/>
                    <a:pt x="102" y="0"/>
                    <a:pt x="0" y="0"/>
                  </a:cubicBezTo>
                  <a:cubicBezTo>
                    <a:pt x="0" y="1"/>
                    <a:pt x="0" y="20"/>
                    <a:pt x="0" y="231"/>
                  </a:cubicBezTo>
                  <a:cubicBezTo>
                    <a:pt x="205" y="231"/>
                    <a:pt x="205" y="231"/>
                    <a:pt x="205" y="231"/>
                  </a:cubicBezTo>
                  <a:cubicBezTo>
                    <a:pt x="235" y="0"/>
                    <a:pt x="235" y="0"/>
                    <a:pt x="235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</p:grpSp>
      <p:sp>
        <p:nvSpPr>
          <p:cNvPr id="413" name="Rectangle 412"/>
          <p:cNvSpPr/>
          <p:nvPr/>
        </p:nvSpPr>
        <p:spPr>
          <a:xfrm>
            <a:off x="4284040" y="3183419"/>
            <a:ext cx="534121" cy="3186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14">
              <a:defRPr/>
            </a:pPr>
            <a:r>
              <a:rPr lang="en-US" sz="1471" kern="0" dirty="0">
                <a:solidFill>
                  <a:srgbClr val="505050"/>
                </a:solidFill>
                <a:latin typeface="Segoe UI Light"/>
              </a:rPr>
              <a:t>BYO</a:t>
            </a:r>
            <a:endParaRPr lang="en-US" sz="1324" dirty="0">
              <a:solidFill>
                <a:srgbClr val="505050"/>
              </a:solidFill>
              <a:latin typeface="Segoe U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531377" y="1818190"/>
            <a:ext cx="5599210" cy="3324582"/>
            <a:chOff x="-2083957" y="2472222"/>
            <a:chExt cx="7616394" cy="4522303"/>
          </a:xfrm>
        </p:grpSpPr>
        <p:grpSp>
          <p:nvGrpSpPr>
            <p:cNvPr id="414" name="Group 413"/>
            <p:cNvGrpSpPr/>
            <p:nvPr/>
          </p:nvGrpSpPr>
          <p:grpSpPr>
            <a:xfrm>
              <a:off x="1108991" y="2472222"/>
              <a:ext cx="1333095" cy="1165061"/>
              <a:chOff x="1229063" y="2936190"/>
              <a:chExt cx="1333095" cy="1165061"/>
            </a:xfrm>
          </p:grpSpPr>
          <p:sp>
            <p:nvSpPr>
              <p:cNvPr id="415" name="Rectangle 414"/>
              <p:cNvSpPr/>
              <p:nvPr/>
            </p:nvSpPr>
            <p:spPr>
              <a:xfrm>
                <a:off x="1229063" y="3713994"/>
                <a:ext cx="1333095" cy="387257"/>
              </a:xfrm>
              <a:prstGeom prst="rect">
                <a:avLst/>
              </a:prstGeom>
              <a:ln>
                <a:noFill/>
              </a:ln>
            </p:spPr>
            <p:txBody>
              <a:bodyPr wrap="square" lIns="0" tIns="0" rIns="0" bIns="0" anchor="ctr">
                <a:spAutoFit/>
              </a:bodyPr>
              <a:lstStyle/>
              <a:p>
                <a:pPr defTabSz="671879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SzPct val="80000"/>
                  <a:defRPr/>
                </a:pPr>
                <a:r>
                  <a:rPr lang="en-US" sz="1028" kern="0" dirty="0">
                    <a:solidFill>
                      <a:srgbClr val="002050"/>
                    </a:solidFill>
                    <a:latin typeface="Segoe UI"/>
                    <a:ea typeface="ＭＳ Ｐゴシック" charset="0"/>
                  </a:rPr>
                  <a:t>Windows Server</a:t>
                </a:r>
              </a:p>
              <a:p>
                <a:pPr defTabSz="671879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SzPct val="80000"/>
                  <a:defRPr/>
                </a:pPr>
                <a:r>
                  <a:rPr lang="en-US" sz="1028" kern="0" dirty="0">
                    <a:solidFill>
                      <a:srgbClr val="002050"/>
                    </a:solidFill>
                    <a:latin typeface="Segoe UI"/>
                    <a:ea typeface="ＭＳ Ｐゴシック" charset="0"/>
                  </a:rPr>
                  <a:t>Active Directory</a:t>
                </a:r>
              </a:p>
            </p:txBody>
          </p:sp>
          <p:pic>
            <p:nvPicPr>
              <p:cNvPr id="416" name="Picture 415"/>
              <p:cNvPicPr>
                <a:picLocks noChangeAspect="1"/>
              </p:cNvPicPr>
              <p:nvPr/>
            </p:nvPicPr>
            <p:blipFill>
              <a:blip r:embed="rId2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41392" y="2936190"/>
                <a:ext cx="1005840" cy="665838"/>
              </a:xfrm>
              <a:prstGeom prst="rect">
                <a:avLst/>
              </a:prstGeom>
            </p:spPr>
          </p:pic>
        </p:grpSp>
        <p:sp>
          <p:nvSpPr>
            <p:cNvPr id="297" name="Freeform 296"/>
            <p:cNvSpPr/>
            <p:nvPr/>
          </p:nvSpPr>
          <p:spPr bwMode="auto">
            <a:xfrm>
              <a:off x="-2083957" y="3145655"/>
              <a:ext cx="7616394" cy="3848870"/>
            </a:xfrm>
            <a:custGeom>
              <a:avLst/>
              <a:gdLst>
                <a:gd name="connsiteX0" fmla="*/ 3241104 w 7616394"/>
                <a:gd name="connsiteY0" fmla="*/ 0 h 3848870"/>
                <a:gd name="connsiteX1" fmla="*/ 3808197 w 7616394"/>
                <a:gd name="connsiteY1" fmla="*/ 82961 h 3848870"/>
                <a:gd name="connsiteX2" fmla="*/ 4375290 w 7616394"/>
                <a:gd name="connsiteY2" fmla="*/ 0 h 3848870"/>
                <a:gd name="connsiteX3" fmla="*/ 7616394 w 7616394"/>
                <a:gd name="connsiteY3" fmla="*/ 3848870 h 3848870"/>
                <a:gd name="connsiteX4" fmla="*/ 0 w 7616394"/>
                <a:gd name="connsiteY4" fmla="*/ 3848870 h 3848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6394" h="3848870">
                  <a:moveTo>
                    <a:pt x="3241104" y="0"/>
                  </a:moveTo>
                  <a:lnTo>
                    <a:pt x="3808197" y="82961"/>
                  </a:lnTo>
                  <a:lnTo>
                    <a:pt x="4375290" y="0"/>
                  </a:lnTo>
                  <a:lnTo>
                    <a:pt x="7616394" y="3848870"/>
                  </a:lnTo>
                  <a:lnTo>
                    <a:pt x="0" y="3848870"/>
                  </a:lnTo>
                  <a:close/>
                </a:path>
              </a:pathLst>
            </a:custGeom>
            <a:solidFill>
              <a:srgbClr val="0054A6">
                <a:alpha val="10000"/>
              </a:srgb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45" tIns="107556" rIns="134445" bIns="10755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1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</p:grpSp>
      <p:sp>
        <p:nvSpPr>
          <p:cNvPr id="298" name="TextBox 297"/>
          <p:cNvSpPr txBox="1"/>
          <p:nvPr/>
        </p:nvSpPr>
        <p:spPr>
          <a:xfrm>
            <a:off x="3707941" y="2474083"/>
            <a:ext cx="1872394" cy="4985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defTabSz="67187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80000"/>
              <a:defRPr/>
            </a:pPr>
            <a:r>
              <a:rPr lang="en-US" b="1" kern="0" dirty="0">
                <a:solidFill>
                  <a:srgbClr val="505050"/>
                </a:solidFill>
                <a:latin typeface="Segoe UI Light"/>
                <a:ea typeface="ＭＳ Ｐゴシック" charset="0"/>
                <a:cs typeface="Segoe UI Semibold" panose="020B0702040204020203" pitchFamily="34" charset="0"/>
              </a:rPr>
              <a:t>Identity Provider</a:t>
            </a:r>
          </a:p>
          <a:p>
            <a:pPr algn="ctr" defTabSz="67187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80000"/>
              <a:defRPr/>
            </a:pPr>
            <a:r>
              <a:rPr lang="en-US" b="1" kern="0" dirty="0">
                <a:solidFill>
                  <a:srgbClr val="505050"/>
                </a:solidFill>
                <a:latin typeface="Segoe UI Light"/>
                <a:ea typeface="ＭＳ Ｐゴシック" charset="0"/>
                <a:cs typeface="Segoe UI Semibold" panose="020B0702040204020203" pitchFamily="34" charset="0"/>
              </a:rPr>
              <a:t>(</a:t>
            </a:r>
            <a:r>
              <a:rPr lang="en-US" sz="1400" b="1" kern="0" dirty="0">
                <a:solidFill>
                  <a:srgbClr val="505050"/>
                </a:solidFill>
                <a:latin typeface="Segoe UI Light"/>
                <a:ea typeface="ＭＳ Ｐゴシック" charset="0"/>
                <a:cs typeface="Segoe UI Semibold" panose="020B0702040204020203" pitchFamily="34" charset="0"/>
              </a:rPr>
              <a:t>Think </a:t>
            </a:r>
            <a:r>
              <a:rPr lang="en-US" sz="1400" b="1" kern="0" dirty="0" err="1">
                <a:solidFill>
                  <a:srgbClr val="505050"/>
                </a:solidFill>
                <a:latin typeface="Segoe UI Light"/>
                <a:ea typeface="ＭＳ Ｐゴシック" charset="0"/>
                <a:cs typeface="Segoe UI Semibold" panose="020B0702040204020203" pitchFamily="34" charset="0"/>
              </a:rPr>
              <a:t>Okta</a:t>
            </a:r>
            <a:r>
              <a:rPr lang="en-US" sz="1400" b="1" kern="0" dirty="0">
                <a:solidFill>
                  <a:srgbClr val="505050"/>
                </a:solidFill>
                <a:latin typeface="Segoe UI Light"/>
                <a:ea typeface="ＭＳ Ｐゴシック" charset="0"/>
                <a:cs typeface="Segoe UI Semibold" panose="020B0702040204020203" pitchFamily="34" charset="0"/>
              </a:rPr>
              <a:t> or </a:t>
            </a:r>
            <a:r>
              <a:rPr lang="en-US" sz="1400" b="1" kern="0" dirty="0" err="1">
                <a:solidFill>
                  <a:srgbClr val="505050"/>
                </a:solidFill>
                <a:latin typeface="Segoe UI Light"/>
                <a:ea typeface="ＭＳ Ｐゴシック" charset="0"/>
                <a:cs typeface="Segoe UI Semibold" panose="020B0702040204020203" pitchFamily="34" charset="0"/>
              </a:rPr>
              <a:t>AzureAD</a:t>
            </a:r>
            <a:r>
              <a:rPr lang="en-US" b="1" kern="0" dirty="0">
                <a:solidFill>
                  <a:srgbClr val="505050"/>
                </a:solidFill>
                <a:latin typeface="Segoe UI Light"/>
                <a:ea typeface="ＭＳ Ｐゴシック" charset="0"/>
                <a:cs typeface="Segoe UI Semibold" panose="020B0702040204020203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094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1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1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10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1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0" animBg="1"/>
      <p:bldP spid="4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Federated AuthN Patterns – the FUTURE!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documents.lucidchart.com/documents/b213fcb7-cb86-4733-a7ef-d43377a93de6/pages/.JaUd3NsIr3_?a=4417&amp;x=717&amp;y=194&amp;w=946&amp;h=571&amp;store=1&amp;accept=image%2F*&amp;auth=LCA%20296d015a6dba37c0d1fc50ccf473e2cb5895ac92-ts%3D1504098648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8" t="7773" r="5771" b="8165"/>
          <a:stretch/>
        </p:blipFill>
        <p:spPr bwMode="auto">
          <a:xfrm>
            <a:off x="4378363" y="862201"/>
            <a:ext cx="3969571" cy="2300547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 bwMode="auto">
          <a:xfrm>
            <a:off x="5593977" y="3893990"/>
            <a:ext cx="2280621" cy="1172584"/>
          </a:xfrm>
          <a:prstGeom prst="roundRect">
            <a:avLst/>
          </a:prstGeom>
          <a:solidFill>
            <a:schemeClr val="accent3"/>
          </a:solidFill>
          <a:ln>
            <a:noFill/>
            <a:headEnd type="none" w="med" len="med"/>
            <a:tailEnd type="none" w="med" len="med"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Federation aware App or Service </a:t>
            </a:r>
            <a:br>
              <a:rPr lang="en-US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</a:br>
            <a:r>
              <a:rPr lang="en-US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(Relying Party /Service Provider)</a:t>
            </a:r>
          </a:p>
        </p:txBody>
      </p:sp>
      <p:pic>
        <p:nvPicPr>
          <p:cNvPr id="1030" name="Picture 6" descr="https://documents.lucidchart.com/documents/b213fcb7-cb86-4733-a7ef-d43377a93de6/pages/.JaUd3NsIr3_?a=4417&amp;x=129&amp;y=649&amp;w=242&amp;h=242&amp;store=1&amp;accept=image%2F*&amp;auth=LCA%2029085f2caf272d6800a5c31ecf0c8e89d6bf6745-ts%3D150409864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1" t="13652" r="13122" b="12500"/>
          <a:stretch/>
        </p:blipFill>
        <p:spPr bwMode="auto">
          <a:xfrm>
            <a:off x="172122" y="1990982"/>
            <a:ext cx="1290918" cy="12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6551407" y="3170746"/>
            <a:ext cx="1" cy="72324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593977" y="3472040"/>
            <a:ext cx="191520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lIns="0" tIns="0" rIns="0" bIns="0" rtlCol="0">
            <a:spAutoFit/>
          </a:bodyPr>
          <a:lstStyle/>
          <a:p>
            <a:r>
              <a:rPr lang="en-US" b="1" dirty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</a:rPr>
              <a:t>1)</a:t>
            </a:r>
            <a:r>
              <a:rPr lang="en-US" dirty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</a:rPr>
              <a:t> Trust Relationship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109272" y="3252388"/>
            <a:ext cx="4387888" cy="122789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778959" y="3648248"/>
            <a:ext cx="342127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dirty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</a:rPr>
              <a:t>4) User presents token to app or service where app validates it came from trusted issuer.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1463040" y="1163644"/>
            <a:ext cx="2915323" cy="12577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401270" y="1259436"/>
            <a:ext cx="2619657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</a:rPr>
              <a:t>2)</a:t>
            </a:r>
            <a:r>
              <a:rPr lang="en-US" dirty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</a:rPr>
              <a:t> User is redirected to </a:t>
            </a:r>
            <a:r>
              <a:rPr lang="en-US" dirty="0" err="1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</a:rPr>
              <a:t>IdP</a:t>
            </a:r>
            <a:r>
              <a:rPr lang="en-US" dirty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</a:rPr>
              <a:t>, is AuthN and requests identity token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1401271" y="2546096"/>
            <a:ext cx="2977092" cy="3261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778959" y="2421391"/>
            <a:ext cx="2308948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</a:rPr>
              <a:t>3)</a:t>
            </a:r>
            <a:r>
              <a:rPr lang="en-US" dirty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</a:rPr>
              <a:t> </a:t>
            </a:r>
            <a:r>
              <a:rPr lang="en-US" dirty="0" err="1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</a:rPr>
              <a:t>IdP</a:t>
            </a:r>
            <a:r>
              <a:rPr lang="en-US" dirty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</a:rPr>
              <a:t> asserts users identity in form of assertion, token or claim</a:t>
            </a:r>
          </a:p>
        </p:txBody>
      </p:sp>
    </p:spTree>
    <p:extLst>
      <p:ext uri="{BB962C8B-B14F-4D97-AF65-F5344CB8AC3E}">
        <p14:creationId xmlns:p14="http://schemas.microsoft.com/office/powerpoint/2010/main" val="137435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9" grpId="0" animBg="1"/>
      <p:bldP spid="23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Note About SSO vs User Profile / Provisioning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comes first the AuthN or the App User Profile?</a:t>
            </a:r>
          </a:p>
          <a:p>
            <a:r>
              <a:rPr lang="en-US" dirty="0" err="1"/>
              <a:t>AuthN</a:t>
            </a:r>
            <a:r>
              <a:rPr lang="en-US" dirty="0"/>
              <a:t> flow may or may not be same as User Profile (provisioning and profile update/de-provisioning)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5002740" y="2310435"/>
            <a:ext cx="3938211" cy="2490165"/>
            <a:chOff x="4463510" y="2445779"/>
            <a:chExt cx="3938211" cy="2490165"/>
          </a:xfrm>
        </p:grpSpPr>
        <p:grpSp>
          <p:nvGrpSpPr>
            <p:cNvPr id="11" name="Group 10"/>
            <p:cNvGrpSpPr/>
            <p:nvPr/>
          </p:nvGrpSpPr>
          <p:grpSpPr>
            <a:xfrm>
              <a:off x="4463510" y="2445779"/>
              <a:ext cx="3938211" cy="2490165"/>
              <a:chOff x="10439319" y="4070843"/>
              <a:chExt cx="2006332" cy="1353312"/>
            </a:xfrm>
          </p:grpSpPr>
          <p:grpSp>
            <p:nvGrpSpPr>
              <p:cNvPr id="12" name="Group 11"/>
              <p:cNvGrpSpPr>
                <a:grpSpLocks noChangeAspect="1"/>
              </p:cNvGrpSpPr>
              <p:nvPr/>
            </p:nvGrpSpPr>
            <p:grpSpPr>
              <a:xfrm>
                <a:off x="10439319" y="4070843"/>
                <a:ext cx="2006332" cy="1353312"/>
                <a:chOff x="13422313" y="2505075"/>
                <a:chExt cx="1819275" cy="1227138"/>
              </a:xfrm>
            </p:grpSpPr>
            <p:grpSp>
              <p:nvGrpSpPr>
                <p:cNvPr id="14" name="Group 13"/>
                <p:cNvGrpSpPr>
                  <a:grpSpLocks noChangeAspect="1"/>
                </p:cNvGrpSpPr>
                <p:nvPr/>
              </p:nvGrpSpPr>
              <p:grpSpPr bwMode="auto">
                <a:xfrm>
                  <a:off x="13422313" y="2505075"/>
                  <a:ext cx="1819275" cy="1227138"/>
                  <a:chOff x="8455" y="1578"/>
                  <a:chExt cx="1146" cy="773"/>
                </a:xfrm>
              </p:grpSpPr>
              <p:sp>
                <p:nvSpPr>
                  <p:cNvPr id="17" name="AutoShape 3"/>
                  <p:cNvSpPr>
                    <a:spLocks noChangeAspect="1" noChangeArrowheads="1" noTextEdit="1"/>
                  </p:cNvSpPr>
                  <p:nvPr/>
                </p:nvSpPr>
                <p:spPr bwMode="auto">
                  <a:xfrm>
                    <a:off x="8455" y="1578"/>
                    <a:ext cx="1146" cy="7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7222" tIns="33611" rIns="67222" bIns="3361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714">
                      <a:defRPr/>
                    </a:pPr>
                    <a:endParaRPr lang="en-US" sz="1324">
                      <a:solidFill>
                        <a:srgbClr val="505050"/>
                      </a:solidFill>
                      <a:latin typeface="Segoe UI"/>
                    </a:endParaRPr>
                  </a:p>
                </p:txBody>
              </p:sp>
              <p:sp>
                <p:nvSpPr>
                  <p:cNvPr id="18" name="Freeform 5"/>
                  <p:cNvSpPr>
                    <a:spLocks/>
                  </p:cNvSpPr>
                  <p:nvPr/>
                </p:nvSpPr>
                <p:spPr bwMode="auto">
                  <a:xfrm>
                    <a:off x="8478" y="1603"/>
                    <a:ext cx="1098" cy="723"/>
                  </a:xfrm>
                  <a:custGeom>
                    <a:avLst/>
                    <a:gdLst>
                      <a:gd name="T0" fmla="*/ 1074 w 1181"/>
                      <a:gd name="T1" fmla="*/ 729 h 777"/>
                      <a:gd name="T2" fmla="*/ 1074 w 1181"/>
                      <a:gd name="T3" fmla="*/ 729 h 777"/>
                      <a:gd name="T4" fmla="*/ 1074 w 1181"/>
                      <a:gd name="T5" fmla="*/ 729 h 777"/>
                      <a:gd name="T6" fmla="*/ 952 w 1181"/>
                      <a:gd name="T7" fmla="*/ 777 h 777"/>
                      <a:gd name="T8" fmla="*/ 924 w 1181"/>
                      <a:gd name="T9" fmla="*/ 777 h 777"/>
                      <a:gd name="T10" fmla="*/ 898 w 1181"/>
                      <a:gd name="T11" fmla="*/ 777 h 777"/>
                      <a:gd name="T12" fmla="*/ 366 w 1181"/>
                      <a:gd name="T13" fmla="*/ 777 h 777"/>
                      <a:gd name="T14" fmla="*/ 356 w 1181"/>
                      <a:gd name="T15" fmla="*/ 777 h 777"/>
                      <a:gd name="T16" fmla="*/ 342 w 1181"/>
                      <a:gd name="T17" fmla="*/ 777 h 777"/>
                      <a:gd name="T18" fmla="*/ 304 w 1181"/>
                      <a:gd name="T19" fmla="*/ 777 h 777"/>
                      <a:gd name="T20" fmla="*/ 219 w 1181"/>
                      <a:gd name="T21" fmla="*/ 777 h 777"/>
                      <a:gd name="T22" fmla="*/ 0 w 1181"/>
                      <a:gd name="T23" fmla="*/ 558 h 777"/>
                      <a:gd name="T24" fmla="*/ 190 w 1181"/>
                      <a:gd name="T25" fmla="*/ 340 h 777"/>
                      <a:gd name="T26" fmla="*/ 190 w 1181"/>
                      <a:gd name="T27" fmla="*/ 326 h 777"/>
                      <a:gd name="T28" fmla="*/ 377 w 1181"/>
                      <a:gd name="T29" fmla="*/ 31 h 777"/>
                      <a:gd name="T30" fmla="*/ 377 w 1181"/>
                      <a:gd name="T31" fmla="*/ 31 h 777"/>
                      <a:gd name="T32" fmla="*/ 514 w 1181"/>
                      <a:gd name="T33" fmla="*/ 0 h 777"/>
                      <a:gd name="T34" fmla="*/ 785 w 1181"/>
                      <a:gd name="T35" fmla="*/ 145 h 777"/>
                      <a:gd name="T36" fmla="*/ 875 w 1181"/>
                      <a:gd name="T37" fmla="*/ 123 h 777"/>
                      <a:gd name="T38" fmla="*/ 979 w 1181"/>
                      <a:gd name="T39" fmla="*/ 154 h 777"/>
                      <a:gd name="T40" fmla="*/ 1064 w 1181"/>
                      <a:gd name="T41" fmla="*/ 306 h 777"/>
                      <a:gd name="T42" fmla="*/ 1181 w 1181"/>
                      <a:gd name="T43" fmla="*/ 522 h 777"/>
                      <a:gd name="T44" fmla="*/ 1074 w 1181"/>
                      <a:gd name="T45" fmla="*/ 729 h 7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1181" h="777">
                        <a:moveTo>
                          <a:pt x="1074" y="729"/>
                        </a:moveTo>
                        <a:cubicBezTo>
                          <a:pt x="1074" y="729"/>
                          <a:pt x="1074" y="729"/>
                          <a:pt x="1074" y="729"/>
                        </a:cubicBezTo>
                        <a:cubicBezTo>
                          <a:pt x="1074" y="729"/>
                          <a:pt x="1074" y="729"/>
                          <a:pt x="1074" y="729"/>
                        </a:cubicBezTo>
                        <a:cubicBezTo>
                          <a:pt x="1038" y="753"/>
                          <a:pt x="998" y="772"/>
                          <a:pt x="952" y="777"/>
                        </a:cubicBezTo>
                        <a:cubicBezTo>
                          <a:pt x="943" y="777"/>
                          <a:pt x="933" y="777"/>
                          <a:pt x="924" y="777"/>
                        </a:cubicBezTo>
                        <a:cubicBezTo>
                          <a:pt x="916" y="777"/>
                          <a:pt x="907" y="777"/>
                          <a:pt x="898" y="777"/>
                        </a:cubicBezTo>
                        <a:cubicBezTo>
                          <a:pt x="779" y="777"/>
                          <a:pt x="499" y="777"/>
                          <a:pt x="366" y="777"/>
                        </a:cubicBezTo>
                        <a:cubicBezTo>
                          <a:pt x="363" y="777"/>
                          <a:pt x="359" y="777"/>
                          <a:pt x="356" y="777"/>
                        </a:cubicBezTo>
                        <a:cubicBezTo>
                          <a:pt x="342" y="777"/>
                          <a:pt x="342" y="777"/>
                          <a:pt x="342" y="777"/>
                        </a:cubicBezTo>
                        <a:cubicBezTo>
                          <a:pt x="337" y="777"/>
                          <a:pt x="316" y="777"/>
                          <a:pt x="304" y="777"/>
                        </a:cubicBezTo>
                        <a:cubicBezTo>
                          <a:pt x="219" y="777"/>
                          <a:pt x="219" y="777"/>
                          <a:pt x="219" y="777"/>
                        </a:cubicBezTo>
                        <a:cubicBezTo>
                          <a:pt x="97" y="774"/>
                          <a:pt x="0" y="677"/>
                          <a:pt x="0" y="558"/>
                        </a:cubicBezTo>
                        <a:cubicBezTo>
                          <a:pt x="0" y="447"/>
                          <a:pt x="83" y="356"/>
                          <a:pt x="190" y="340"/>
                        </a:cubicBezTo>
                        <a:cubicBezTo>
                          <a:pt x="190" y="337"/>
                          <a:pt x="190" y="330"/>
                          <a:pt x="190" y="326"/>
                        </a:cubicBezTo>
                        <a:cubicBezTo>
                          <a:pt x="190" y="195"/>
                          <a:pt x="266" y="83"/>
                          <a:pt x="377" y="31"/>
                        </a:cubicBezTo>
                        <a:cubicBezTo>
                          <a:pt x="377" y="31"/>
                          <a:pt x="377" y="31"/>
                          <a:pt x="377" y="31"/>
                        </a:cubicBezTo>
                        <a:cubicBezTo>
                          <a:pt x="420" y="12"/>
                          <a:pt x="464" y="0"/>
                          <a:pt x="514" y="0"/>
                        </a:cubicBezTo>
                        <a:cubicBezTo>
                          <a:pt x="628" y="0"/>
                          <a:pt x="727" y="59"/>
                          <a:pt x="785" y="145"/>
                        </a:cubicBezTo>
                        <a:cubicBezTo>
                          <a:pt x="811" y="132"/>
                          <a:pt x="842" y="123"/>
                          <a:pt x="875" y="123"/>
                        </a:cubicBezTo>
                        <a:cubicBezTo>
                          <a:pt x="913" y="123"/>
                          <a:pt x="950" y="135"/>
                          <a:pt x="979" y="154"/>
                        </a:cubicBezTo>
                        <a:cubicBezTo>
                          <a:pt x="1029" y="187"/>
                          <a:pt x="1062" y="242"/>
                          <a:pt x="1064" y="306"/>
                        </a:cubicBezTo>
                        <a:cubicBezTo>
                          <a:pt x="1133" y="353"/>
                          <a:pt x="1181" y="434"/>
                          <a:pt x="1181" y="522"/>
                        </a:cubicBezTo>
                        <a:cubicBezTo>
                          <a:pt x="1181" y="608"/>
                          <a:pt x="1140" y="683"/>
                          <a:pt x="1074" y="729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50000"/>
                    </a:schemeClr>
                  </a:solidFill>
                  <a:ln w="762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67222" tIns="33611" rIns="67222" bIns="3361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714">
                      <a:defRPr/>
                    </a:pPr>
                    <a:endParaRPr lang="en-US" sz="1324">
                      <a:solidFill>
                        <a:srgbClr val="505050"/>
                      </a:solidFill>
                      <a:latin typeface="Segoe UI"/>
                    </a:endParaRPr>
                  </a:p>
                </p:txBody>
              </p:sp>
            </p:grpSp>
            <p:sp>
              <p:nvSpPr>
                <p:cNvPr id="15" name="Freeform 8"/>
                <p:cNvSpPr>
                  <a:spLocks/>
                </p:cNvSpPr>
                <p:nvPr/>
              </p:nvSpPr>
              <p:spPr bwMode="auto">
                <a:xfrm>
                  <a:off x="14002935" y="2561154"/>
                  <a:ext cx="1187450" cy="1076325"/>
                </a:xfrm>
                <a:custGeom>
                  <a:avLst/>
                  <a:gdLst>
                    <a:gd name="T0" fmla="*/ 805 w 805"/>
                    <a:gd name="T1" fmla="*/ 522 h 729"/>
                    <a:gd name="T2" fmla="*/ 688 w 805"/>
                    <a:gd name="T3" fmla="*/ 306 h 729"/>
                    <a:gd name="T4" fmla="*/ 603 w 805"/>
                    <a:gd name="T5" fmla="*/ 154 h 729"/>
                    <a:gd name="T6" fmla="*/ 499 w 805"/>
                    <a:gd name="T7" fmla="*/ 123 h 729"/>
                    <a:gd name="T8" fmla="*/ 409 w 805"/>
                    <a:gd name="T9" fmla="*/ 145 h 729"/>
                    <a:gd name="T10" fmla="*/ 138 w 805"/>
                    <a:gd name="T11" fmla="*/ 0 h 729"/>
                    <a:gd name="T12" fmla="*/ 0 w 805"/>
                    <a:gd name="T13" fmla="*/ 31 h 729"/>
                    <a:gd name="T14" fmla="*/ 698 w 805"/>
                    <a:gd name="T15" fmla="*/ 729 h 729"/>
                    <a:gd name="T16" fmla="*/ 805 w 805"/>
                    <a:gd name="T17" fmla="*/ 522 h 7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05" h="729">
                      <a:moveTo>
                        <a:pt x="805" y="522"/>
                      </a:moveTo>
                      <a:cubicBezTo>
                        <a:pt x="805" y="434"/>
                        <a:pt x="757" y="353"/>
                        <a:pt x="688" y="306"/>
                      </a:cubicBezTo>
                      <a:cubicBezTo>
                        <a:pt x="686" y="242"/>
                        <a:pt x="653" y="187"/>
                        <a:pt x="603" y="154"/>
                      </a:cubicBezTo>
                      <a:cubicBezTo>
                        <a:pt x="574" y="135"/>
                        <a:pt x="537" y="123"/>
                        <a:pt x="499" y="123"/>
                      </a:cubicBezTo>
                      <a:cubicBezTo>
                        <a:pt x="466" y="123"/>
                        <a:pt x="435" y="132"/>
                        <a:pt x="409" y="145"/>
                      </a:cubicBezTo>
                      <a:cubicBezTo>
                        <a:pt x="351" y="59"/>
                        <a:pt x="252" y="0"/>
                        <a:pt x="138" y="0"/>
                      </a:cubicBezTo>
                      <a:cubicBezTo>
                        <a:pt x="88" y="0"/>
                        <a:pt x="43" y="12"/>
                        <a:pt x="0" y="31"/>
                      </a:cubicBezTo>
                      <a:cubicBezTo>
                        <a:pt x="698" y="729"/>
                        <a:pt x="698" y="729"/>
                        <a:pt x="698" y="729"/>
                      </a:cubicBezTo>
                      <a:cubicBezTo>
                        <a:pt x="764" y="683"/>
                        <a:pt x="805" y="608"/>
                        <a:pt x="805" y="522"/>
                      </a:cubicBez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7222" tIns="33611" rIns="67222" bIns="3361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</a:endParaRPr>
                </a:p>
              </p:txBody>
            </p:sp>
            <p:sp>
              <p:nvSpPr>
                <p:cNvPr id="16" name="Freeform 9"/>
                <p:cNvSpPr>
                  <a:spLocks/>
                </p:cNvSpPr>
                <p:nvPr/>
              </p:nvSpPr>
              <p:spPr bwMode="auto">
                <a:xfrm>
                  <a:off x="13458826" y="2601434"/>
                  <a:ext cx="1585913" cy="1101725"/>
                </a:xfrm>
                <a:custGeom>
                  <a:avLst/>
                  <a:gdLst>
                    <a:gd name="T0" fmla="*/ 377 w 1074"/>
                    <a:gd name="T1" fmla="*/ 0 h 746"/>
                    <a:gd name="T2" fmla="*/ 190 w 1074"/>
                    <a:gd name="T3" fmla="*/ 295 h 746"/>
                    <a:gd name="T4" fmla="*/ 190 w 1074"/>
                    <a:gd name="T5" fmla="*/ 309 h 746"/>
                    <a:gd name="T6" fmla="*/ 0 w 1074"/>
                    <a:gd name="T7" fmla="*/ 527 h 746"/>
                    <a:gd name="T8" fmla="*/ 219 w 1074"/>
                    <a:gd name="T9" fmla="*/ 746 h 746"/>
                    <a:gd name="T10" fmla="*/ 304 w 1074"/>
                    <a:gd name="T11" fmla="*/ 746 h 746"/>
                    <a:gd name="T12" fmla="*/ 342 w 1074"/>
                    <a:gd name="T13" fmla="*/ 746 h 746"/>
                    <a:gd name="T14" fmla="*/ 356 w 1074"/>
                    <a:gd name="T15" fmla="*/ 746 h 746"/>
                    <a:gd name="T16" fmla="*/ 366 w 1074"/>
                    <a:gd name="T17" fmla="*/ 746 h 746"/>
                    <a:gd name="T18" fmla="*/ 898 w 1074"/>
                    <a:gd name="T19" fmla="*/ 746 h 746"/>
                    <a:gd name="T20" fmla="*/ 924 w 1074"/>
                    <a:gd name="T21" fmla="*/ 746 h 746"/>
                    <a:gd name="T22" fmla="*/ 952 w 1074"/>
                    <a:gd name="T23" fmla="*/ 746 h 746"/>
                    <a:gd name="T24" fmla="*/ 1074 w 1074"/>
                    <a:gd name="T25" fmla="*/ 698 h 746"/>
                    <a:gd name="T26" fmla="*/ 377 w 1074"/>
                    <a:gd name="T27" fmla="*/ 0 h 746"/>
                    <a:gd name="T28" fmla="*/ 377 w 1074"/>
                    <a:gd name="T29" fmla="*/ 0 h 7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074" h="746">
                      <a:moveTo>
                        <a:pt x="377" y="0"/>
                      </a:moveTo>
                      <a:cubicBezTo>
                        <a:pt x="266" y="52"/>
                        <a:pt x="190" y="164"/>
                        <a:pt x="190" y="295"/>
                      </a:cubicBezTo>
                      <a:cubicBezTo>
                        <a:pt x="190" y="299"/>
                        <a:pt x="190" y="306"/>
                        <a:pt x="190" y="309"/>
                      </a:cubicBezTo>
                      <a:cubicBezTo>
                        <a:pt x="83" y="325"/>
                        <a:pt x="0" y="416"/>
                        <a:pt x="0" y="527"/>
                      </a:cubicBezTo>
                      <a:cubicBezTo>
                        <a:pt x="0" y="646"/>
                        <a:pt x="97" y="743"/>
                        <a:pt x="219" y="746"/>
                      </a:cubicBezTo>
                      <a:cubicBezTo>
                        <a:pt x="219" y="746"/>
                        <a:pt x="219" y="746"/>
                        <a:pt x="304" y="746"/>
                      </a:cubicBezTo>
                      <a:cubicBezTo>
                        <a:pt x="316" y="746"/>
                        <a:pt x="337" y="746"/>
                        <a:pt x="342" y="746"/>
                      </a:cubicBezTo>
                      <a:cubicBezTo>
                        <a:pt x="342" y="746"/>
                        <a:pt x="342" y="746"/>
                        <a:pt x="356" y="746"/>
                      </a:cubicBezTo>
                      <a:cubicBezTo>
                        <a:pt x="359" y="746"/>
                        <a:pt x="363" y="746"/>
                        <a:pt x="366" y="746"/>
                      </a:cubicBezTo>
                      <a:cubicBezTo>
                        <a:pt x="499" y="746"/>
                        <a:pt x="779" y="746"/>
                        <a:pt x="898" y="746"/>
                      </a:cubicBezTo>
                      <a:cubicBezTo>
                        <a:pt x="907" y="746"/>
                        <a:pt x="916" y="746"/>
                        <a:pt x="924" y="746"/>
                      </a:cubicBezTo>
                      <a:cubicBezTo>
                        <a:pt x="933" y="746"/>
                        <a:pt x="943" y="746"/>
                        <a:pt x="952" y="746"/>
                      </a:cubicBezTo>
                      <a:cubicBezTo>
                        <a:pt x="998" y="741"/>
                        <a:pt x="1038" y="722"/>
                        <a:pt x="1074" y="698"/>
                      </a:cubicBezTo>
                      <a:cubicBezTo>
                        <a:pt x="377" y="0"/>
                        <a:pt x="377" y="0"/>
                        <a:pt x="377" y="0"/>
                      </a:cubicBezTo>
                      <a:cubicBezTo>
                        <a:pt x="377" y="0"/>
                        <a:pt x="377" y="0"/>
                        <a:pt x="377" y="0"/>
                      </a:cubicBez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7222" tIns="33611" rIns="67222" bIns="3361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</a:endParaRPr>
                </a:p>
              </p:txBody>
            </p:sp>
          </p:grp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05044" y="4558900"/>
                <a:ext cx="1342482" cy="359487"/>
              </a:xfrm>
              <a:prstGeom prst="rect">
                <a:avLst/>
              </a:prstGeom>
            </p:spPr>
          </p:pic>
        </p:grpSp>
        <p:sp>
          <p:nvSpPr>
            <p:cNvPr id="8" name="Can 7"/>
            <p:cNvSpPr/>
            <p:nvPr/>
          </p:nvSpPr>
          <p:spPr>
            <a:xfrm>
              <a:off x="5882611" y="3987123"/>
              <a:ext cx="752926" cy="660893"/>
            </a:xfrm>
            <a:prstGeom prst="can">
              <a:avLst/>
            </a:prstGeom>
            <a:solidFill>
              <a:schemeClr val="tx2">
                <a:lumMod val="2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5" name="Freeform 13">
            <a:extLst>
              <a:ext uri="{FF2B5EF4-FFF2-40B4-BE49-F238E27FC236}">
                <a16:creationId xmlns:a16="http://schemas.microsoft.com/office/drawing/2014/main" id="{4B9E0BF3-30A9-9E4E-8866-A7AE24E30CEE}"/>
              </a:ext>
            </a:extLst>
          </p:cNvPr>
          <p:cNvSpPr>
            <a:spLocks/>
          </p:cNvSpPr>
          <p:nvPr/>
        </p:nvSpPr>
        <p:spPr bwMode="auto">
          <a:xfrm>
            <a:off x="737818" y="2792253"/>
            <a:ext cx="1630375" cy="1073690"/>
          </a:xfrm>
          <a:custGeom>
            <a:avLst/>
            <a:gdLst>
              <a:gd name="T0" fmla="*/ 1074 w 1181"/>
              <a:gd name="T1" fmla="*/ 729 h 777"/>
              <a:gd name="T2" fmla="*/ 1074 w 1181"/>
              <a:gd name="T3" fmla="*/ 729 h 777"/>
              <a:gd name="T4" fmla="*/ 1074 w 1181"/>
              <a:gd name="T5" fmla="*/ 729 h 777"/>
              <a:gd name="T6" fmla="*/ 952 w 1181"/>
              <a:gd name="T7" fmla="*/ 777 h 777"/>
              <a:gd name="T8" fmla="*/ 924 w 1181"/>
              <a:gd name="T9" fmla="*/ 777 h 777"/>
              <a:gd name="T10" fmla="*/ 898 w 1181"/>
              <a:gd name="T11" fmla="*/ 777 h 777"/>
              <a:gd name="T12" fmla="*/ 366 w 1181"/>
              <a:gd name="T13" fmla="*/ 777 h 777"/>
              <a:gd name="T14" fmla="*/ 356 w 1181"/>
              <a:gd name="T15" fmla="*/ 777 h 777"/>
              <a:gd name="T16" fmla="*/ 342 w 1181"/>
              <a:gd name="T17" fmla="*/ 777 h 777"/>
              <a:gd name="T18" fmla="*/ 304 w 1181"/>
              <a:gd name="T19" fmla="*/ 777 h 777"/>
              <a:gd name="T20" fmla="*/ 219 w 1181"/>
              <a:gd name="T21" fmla="*/ 777 h 777"/>
              <a:gd name="T22" fmla="*/ 0 w 1181"/>
              <a:gd name="T23" fmla="*/ 558 h 777"/>
              <a:gd name="T24" fmla="*/ 190 w 1181"/>
              <a:gd name="T25" fmla="*/ 340 h 777"/>
              <a:gd name="T26" fmla="*/ 190 w 1181"/>
              <a:gd name="T27" fmla="*/ 326 h 777"/>
              <a:gd name="T28" fmla="*/ 376 w 1181"/>
              <a:gd name="T29" fmla="*/ 31 h 777"/>
              <a:gd name="T30" fmla="*/ 377 w 1181"/>
              <a:gd name="T31" fmla="*/ 31 h 777"/>
              <a:gd name="T32" fmla="*/ 514 w 1181"/>
              <a:gd name="T33" fmla="*/ 0 h 777"/>
              <a:gd name="T34" fmla="*/ 785 w 1181"/>
              <a:gd name="T35" fmla="*/ 145 h 777"/>
              <a:gd name="T36" fmla="*/ 875 w 1181"/>
              <a:gd name="T37" fmla="*/ 123 h 777"/>
              <a:gd name="T38" fmla="*/ 979 w 1181"/>
              <a:gd name="T39" fmla="*/ 154 h 777"/>
              <a:gd name="T40" fmla="*/ 1063 w 1181"/>
              <a:gd name="T41" fmla="*/ 306 h 777"/>
              <a:gd name="T42" fmla="*/ 1181 w 1181"/>
              <a:gd name="T43" fmla="*/ 522 h 777"/>
              <a:gd name="T44" fmla="*/ 1074 w 1181"/>
              <a:gd name="T45" fmla="*/ 729 h 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181" h="777">
                <a:moveTo>
                  <a:pt x="1074" y="729"/>
                </a:moveTo>
                <a:cubicBezTo>
                  <a:pt x="1074" y="729"/>
                  <a:pt x="1074" y="729"/>
                  <a:pt x="1074" y="729"/>
                </a:cubicBezTo>
                <a:cubicBezTo>
                  <a:pt x="1074" y="729"/>
                  <a:pt x="1074" y="729"/>
                  <a:pt x="1074" y="729"/>
                </a:cubicBezTo>
                <a:cubicBezTo>
                  <a:pt x="1038" y="753"/>
                  <a:pt x="998" y="772"/>
                  <a:pt x="952" y="777"/>
                </a:cubicBezTo>
                <a:cubicBezTo>
                  <a:pt x="943" y="777"/>
                  <a:pt x="933" y="777"/>
                  <a:pt x="924" y="777"/>
                </a:cubicBezTo>
                <a:cubicBezTo>
                  <a:pt x="915" y="777"/>
                  <a:pt x="907" y="777"/>
                  <a:pt x="898" y="777"/>
                </a:cubicBezTo>
                <a:cubicBezTo>
                  <a:pt x="779" y="777"/>
                  <a:pt x="499" y="777"/>
                  <a:pt x="366" y="777"/>
                </a:cubicBezTo>
                <a:cubicBezTo>
                  <a:pt x="363" y="777"/>
                  <a:pt x="359" y="777"/>
                  <a:pt x="356" y="777"/>
                </a:cubicBezTo>
                <a:cubicBezTo>
                  <a:pt x="342" y="777"/>
                  <a:pt x="342" y="777"/>
                  <a:pt x="342" y="777"/>
                </a:cubicBezTo>
                <a:cubicBezTo>
                  <a:pt x="337" y="777"/>
                  <a:pt x="316" y="777"/>
                  <a:pt x="304" y="777"/>
                </a:cubicBezTo>
                <a:cubicBezTo>
                  <a:pt x="219" y="777"/>
                  <a:pt x="219" y="777"/>
                  <a:pt x="219" y="777"/>
                </a:cubicBezTo>
                <a:cubicBezTo>
                  <a:pt x="97" y="774"/>
                  <a:pt x="0" y="677"/>
                  <a:pt x="0" y="558"/>
                </a:cubicBezTo>
                <a:cubicBezTo>
                  <a:pt x="0" y="447"/>
                  <a:pt x="83" y="356"/>
                  <a:pt x="190" y="340"/>
                </a:cubicBezTo>
                <a:cubicBezTo>
                  <a:pt x="190" y="337"/>
                  <a:pt x="190" y="330"/>
                  <a:pt x="190" y="326"/>
                </a:cubicBezTo>
                <a:cubicBezTo>
                  <a:pt x="190" y="195"/>
                  <a:pt x="266" y="83"/>
                  <a:pt x="376" y="31"/>
                </a:cubicBezTo>
                <a:cubicBezTo>
                  <a:pt x="376" y="31"/>
                  <a:pt x="376" y="31"/>
                  <a:pt x="377" y="31"/>
                </a:cubicBezTo>
                <a:cubicBezTo>
                  <a:pt x="420" y="12"/>
                  <a:pt x="464" y="0"/>
                  <a:pt x="514" y="0"/>
                </a:cubicBezTo>
                <a:cubicBezTo>
                  <a:pt x="628" y="0"/>
                  <a:pt x="727" y="59"/>
                  <a:pt x="785" y="145"/>
                </a:cubicBezTo>
                <a:cubicBezTo>
                  <a:pt x="811" y="132"/>
                  <a:pt x="842" y="123"/>
                  <a:pt x="875" y="123"/>
                </a:cubicBezTo>
                <a:cubicBezTo>
                  <a:pt x="913" y="123"/>
                  <a:pt x="949" y="135"/>
                  <a:pt x="979" y="154"/>
                </a:cubicBezTo>
                <a:cubicBezTo>
                  <a:pt x="1029" y="187"/>
                  <a:pt x="1062" y="242"/>
                  <a:pt x="1063" y="306"/>
                </a:cubicBezTo>
                <a:cubicBezTo>
                  <a:pt x="1133" y="353"/>
                  <a:pt x="1181" y="434"/>
                  <a:pt x="1181" y="522"/>
                </a:cubicBezTo>
                <a:cubicBezTo>
                  <a:pt x="1181" y="608"/>
                  <a:pt x="1139" y="683"/>
                  <a:pt x="1074" y="729"/>
                </a:cubicBezTo>
                <a:close/>
              </a:path>
            </a:pathLst>
          </a:custGeom>
          <a:solidFill>
            <a:srgbClr val="2BAEE4"/>
          </a:solidFill>
          <a:ln w="120650" cap="flat">
            <a:solidFill>
              <a:srgbClr val="002060"/>
            </a:solidFill>
            <a:prstDash val="solid"/>
            <a:miter lim="800000"/>
            <a:headEnd/>
            <a:tailEnd/>
          </a:ln>
        </p:spPr>
        <p:txBody>
          <a:bodyPr vert="horz" wrap="square" lIns="67222" tIns="33611" rIns="67222" bIns="33611" numCol="1" anchor="t" anchorCtr="0" compatLnSpc="1">
            <a:prstTxWarp prst="textNoShape">
              <a:avLst/>
            </a:prstTxWarp>
          </a:bodyPr>
          <a:lstStyle/>
          <a:p>
            <a:pPr defTabSz="685714">
              <a:defRPr/>
            </a:pPr>
            <a:endParaRPr lang="en-US" sz="1324">
              <a:solidFill>
                <a:srgbClr val="505050"/>
              </a:solidFill>
              <a:latin typeface="Segoe UI"/>
            </a:endParaRPr>
          </a:p>
        </p:txBody>
      </p:sp>
      <p:sp>
        <p:nvSpPr>
          <p:cNvPr id="26" name="Freeform 6">
            <a:extLst>
              <a:ext uri="{FF2B5EF4-FFF2-40B4-BE49-F238E27FC236}">
                <a16:creationId xmlns:a16="http://schemas.microsoft.com/office/drawing/2014/main" id="{A689893D-6679-9447-AACD-8ECA1894E103}"/>
              </a:ext>
            </a:extLst>
          </p:cNvPr>
          <p:cNvSpPr>
            <a:spLocks/>
          </p:cNvSpPr>
          <p:nvPr/>
        </p:nvSpPr>
        <p:spPr bwMode="auto">
          <a:xfrm>
            <a:off x="1261935" y="2791729"/>
            <a:ext cx="1111036" cy="1007167"/>
          </a:xfrm>
          <a:custGeom>
            <a:avLst/>
            <a:gdLst>
              <a:gd name="T0" fmla="*/ 805 w 805"/>
              <a:gd name="T1" fmla="*/ 522 h 729"/>
              <a:gd name="T2" fmla="*/ 687 w 805"/>
              <a:gd name="T3" fmla="*/ 306 h 729"/>
              <a:gd name="T4" fmla="*/ 603 w 805"/>
              <a:gd name="T5" fmla="*/ 154 h 729"/>
              <a:gd name="T6" fmla="*/ 499 w 805"/>
              <a:gd name="T7" fmla="*/ 123 h 729"/>
              <a:gd name="T8" fmla="*/ 409 w 805"/>
              <a:gd name="T9" fmla="*/ 145 h 729"/>
              <a:gd name="T10" fmla="*/ 138 w 805"/>
              <a:gd name="T11" fmla="*/ 0 h 729"/>
              <a:gd name="T12" fmla="*/ 0 w 805"/>
              <a:gd name="T13" fmla="*/ 31 h 729"/>
              <a:gd name="T14" fmla="*/ 698 w 805"/>
              <a:gd name="T15" fmla="*/ 729 h 729"/>
              <a:gd name="T16" fmla="*/ 805 w 805"/>
              <a:gd name="T17" fmla="*/ 522 h 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05" h="729">
                <a:moveTo>
                  <a:pt x="805" y="522"/>
                </a:moveTo>
                <a:cubicBezTo>
                  <a:pt x="805" y="434"/>
                  <a:pt x="757" y="353"/>
                  <a:pt x="687" y="306"/>
                </a:cubicBezTo>
                <a:cubicBezTo>
                  <a:pt x="686" y="242"/>
                  <a:pt x="653" y="187"/>
                  <a:pt x="603" y="154"/>
                </a:cubicBezTo>
                <a:cubicBezTo>
                  <a:pt x="573" y="135"/>
                  <a:pt x="537" y="123"/>
                  <a:pt x="499" y="123"/>
                </a:cubicBezTo>
                <a:cubicBezTo>
                  <a:pt x="466" y="123"/>
                  <a:pt x="435" y="132"/>
                  <a:pt x="409" y="145"/>
                </a:cubicBezTo>
                <a:cubicBezTo>
                  <a:pt x="351" y="59"/>
                  <a:pt x="252" y="0"/>
                  <a:pt x="138" y="0"/>
                </a:cubicBezTo>
                <a:cubicBezTo>
                  <a:pt x="88" y="0"/>
                  <a:pt x="43" y="12"/>
                  <a:pt x="0" y="31"/>
                </a:cubicBezTo>
                <a:cubicBezTo>
                  <a:pt x="698" y="729"/>
                  <a:pt x="698" y="729"/>
                  <a:pt x="698" y="729"/>
                </a:cubicBezTo>
                <a:cubicBezTo>
                  <a:pt x="763" y="683"/>
                  <a:pt x="805" y="608"/>
                  <a:pt x="805" y="522"/>
                </a:cubicBezTo>
                <a:close/>
              </a:path>
            </a:pathLst>
          </a:custGeom>
          <a:solidFill>
            <a:srgbClr val="2BAE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7222" tIns="33611" rIns="67222" bIns="33611" numCol="1" anchor="t" anchorCtr="0" compatLnSpc="1">
            <a:prstTxWarp prst="textNoShape">
              <a:avLst/>
            </a:prstTxWarp>
          </a:bodyPr>
          <a:lstStyle/>
          <a:p>
            <a:pPr defTabSz="685714">
              <a:defRPr/>
            </a:pPr>
            <a:endParaRPr lang="en-US" sz="1324">
              <a:solidFill>
                <a:srgbClr val="505050"/>
              </a:solidFill>
              <a:latin typeface="Segoe UI"/>
            </a:endParaRPr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3141CFA4-DBFF-C245-B9A1-F556DB959FBE}"/>
              </a:ext>
            </a:extLst>
          </p:cNvPr>
          <p:cNvSpPr>
            <a:spLocks/>
          </p:cNvSpPr>
          <p:nvPr/>
        </p:nvSpPr>
        <p:spPr bwMode="auto">
          <a:xfrm>
            <a:off x="742596" y="2834910"/>
            <a:ext cx="1483326" cy="1030508"/>
          </a:xfrm>
          <a:custGeom>
            <a:avLst/>
            <a:gdLst>
              <a:gd name="T0" fmla="*/ 376 w 1074"/>
              <a:gd name="T1" fmla="*/ 0 h 746"/>
              <a:gd name="T2" fmla="*/ 190 w 1074"/>
              <a:gd name="T3" fmla="*/ 295 h 746"/>
              <a:gd name="T4" fmla="*/ 190 w 1074"/>
              <a:gd name="T5" fmla="*/ 309 h 746"/>
              <a:gd name="T6" fmla="*/ 0 w 1074"/>
              <a:gd name="T7" fmla="*/ 527 h 746"/>
              <a:gd name="T8" fmla="*/ 219 w 1074"/>
              <a:gd name="T9" fmla="*/ 746 h 746"/>
              <a:gd name="T10" fmla="*/ 304 w 1074"/>
              <a:gd name="T11" fmla="*/ 746 h 746"/>
              <a:gd name="T12" fmla="*/ 342 w 1074"/>
              <a:gd name="T13" fmla="*/ 746 h 746"/>
              <a:gd name="T14" fmla="*/ 356 w 1074"/>
              <a:gd name="T15" fmla="*/ 746 h 746"/>
              <a:gd name="T16" fmla="*/ 366 w 1074"/>
              <a:gd name="T17" fmla="*/ 746 h 746"/>
              <a:gd name="T18" fmla="*/ 898 w 1074"/>
              <a:gd name="T19" fmla="*/ 746 h 746"/>
              <a:gd name="T20" fmla="*/ 924 w 1074"/>
              <a:gd name="T21" fmla="*/ 746 h 746"/>
              <a:gd name="T22" fmla="*/ 952 w 1074"/>
              <a:gd name="T23" fmla="*/ 746 h 746"/>
              <a:gd name="T24" fmla="*/ 1074 w 1074"/>
              <a:gd name="T25" fmla="*/ 698 h 746"/>
              <a:gd name="T26" fmla="*/ 376 w 1074"/>
              <a:gd name="T27" fmla="*/ 0 h 746"/>
              <a:gd name="T28" fmla="*/ 376 w 1074"/>
              <a:gd name="T29" fmla="*/ 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074" h="746">
                <a:moveTo>
                  <a:pt x="376" y="0"/>
                </a:moveTo>
                <a:cubicBezTo>
                  <a:pt x="266" y="52"/>
                  <a:pt x="190" y="164"/>
                  <a:pt x="190" y="295"/>
                </a:cubicBezTo>
                <a:cubicBezTo>
                  <a:pt x="190" y="299"/>
                  <a:pt x="190" y="306"/>
                  <a:pt x="190" y="309"/>
                </a:cubicBezTo>
                <a:cubicBezTo>
                  <a:pt x="83" y="325"/>
                  <a:pt x="0" y="416"/>
                  <a:pt x="0" y="527"/>
                </a:cubicBezTo>
                <a:cubicBezTo>
                  <a:pt x="0" y="646"/>
                  <a:pt x="97" y="743"/>
                  <a:pt x="219" y="746"/>
                </a:cubicBezTo>
                <a:cubicBezTo>
                  <a:pt x="219" y="746"/>
                  <a:pt x="219" y="746"/>
                  <a:pt x="304" y="746"/>
                </a:cubicBezTo>
                <a:cubicBezTo>
                  <a:pt x="316" y="746"/>
                  <a:pt x="337" y="746"/>
                  <a:pt x="342" y="746"/>
                </a:cubicBezTo>
                <a:cubicBezTo>
                  <a:pt x="342" y="746"/>
                  <a:pt x="342" y="746"/>
                  <a:pt x="356" y="746"/>
                </a:cubicBezTo>
                <a:cubicBezTo>
                  <a:pt x="359" y="746"/>
                  <a:pt x="363" y="746"/>
                  <a:pt x="366" y="746"/>
                </a:cubicBezTo>
                <a:cubicBezTo>
                  <a:pt x="499" y="746"/>
                  <a:pt x="779" y="746"/>
                  <a:pt x="898" y="746"/>
                </a:cubicBezTo>
                <a:cubicBezTo>
                  <a:pt x="907" y="746"/>
                  <a:pt x="915" y="746"/>
                  <a:pt x="924" y="746"/>
                </a:cubicBezTo>
                <a:cubicBezTo>
                  <a:pt x="933" y="746"/>
                  <a:pt x="943" y="746"/>
                  <a:pt x="952" y="746"/>
                </a:cubicBezTo>
                <a:cubicBezTo>
                  <a:pt x="998" y="741"/>
                  <a:pt x="1038" y="722"/>
                  <a:pt x="1074" y="698"/>
                </a:cubicBezTo>
                <a:cubicBezTo>
                  <a:pt x="376" y="0"/>
                  <a:pt x="376" y="0"/>
                  <a:pt x="376" y="0"/>
                </a:cubicBezTo>
                <a:cubicBezTo>
                  <a:pt x="376" y="0"/>
                  <a:pt x="376" y="0"/>
                  <a:pt x="376" y="0"/>
                </a:cubicBezTo>
                <a:close/>
              </a:path>
            </a:pathLst>
          </a:custGeom>
          <a:solidFill>
            <a:srgbClr val="2BAE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7222" tIns="33611" rIns="67222" bIns="33611" numCol="1" anchor="t" anchorCtr="0" compatLnSpc="1">
            <a:prstTxWarp prst="textNoShape">
              <a:avLst/>
            </a:prstTxWarp>
          </a:bodyPr>
          <a:lstStyle/>
          <a:p>
            <a:pPr defTabSz="685714">
              <a:defRPr/>
            </a:pPr>
            <a:endParaRPr lang="en-US" sz="1324">
              <a:solidFill>
                <a:srgbClr val="505050"/>
              </a:solidFill>
              <a:latin typeface="Segoe UI"/>
            </a:endParaRPr>
          </a:p>
        </p:txBody>
      </p:sp>
      <p:sp>
        <p:nvSpPr>
          <p:cNvPr id="28" name="Freeform 8">
            <a:extLst>
              <a:ext uri="{FF2B5EF4-FFF2-40B4-BE49-F238E27FC236}">
                <a16:creationId xmlns:a16="http://schemas.microsoft.com/office/drawing/2014/main" id="{273E2EB0-BBED-5944-845E-253AD80E0543}"/>
              </a:ext>
            </a:extLst>
          </p:cNvPr>
          <p:cNvSpPr>
            <a:spLocks/>
          </p:cNvSpPr>
          <p:nvPr/>
        </p:nvSpPr>
        <p:spPr bwMode="auto">
          <a:xfrm>
            <a:off x="1261935" y="2791729"/>
            <a:ext cx="1111036" cy="1007167"/>
          </a:xfrm>
          <a:custGeom>
            <a:avLst/>
            <a:gdLst>
              <a:gd name="T0" fmla="*/ 805 w 805"/>
              <a:gd name="T1" fmla="*/ 522 h 729"/>
              <a:gd name="T2" fmla="*/ 687 w 805"/>
              <a:gd name="T3" fmla="*/ 306 h 729"/>
              <a:gd name="T4" fmla="*/ 603 w 805"/>
              <a:gd name="T5" fmla="*/ 154 h 729"/>
              <a:gd name="T6" fmla="*/ 499 w 805"/>
              <a:gd name="T7" fmla="*/ 123 h 729"/>
              <a:gd name="T8" fmla="*/ 409 w 805"/>
              <a:gd name="T9" fmla="*/ 145 h 729"/>
              <a:gd name="T10" fmla="*/ 138 w 805"/>
              <a:gd name="T11" fmla="*/ 0 h 729"/>
              <a:gd name="T12" fmla="*/ 0 w 805"/>
              <a:gd name="T13" fmla="*/ 31 h 729"/>
              <a:gd name="T14" fmla="*/ 698 w 805"/>
              <a:gd name="T15" fmla="*/ 729 h 729"/>
              <a:gd name="T16" fmla="*/ 805 w 805"/>
              <a:gd name="T17" fmla="*/ 522 h 7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05" h="729">
                <a:moveTo>
                  <a:pt x="805" y="522"/>
                </a:moveTo>
                <a:cubicBezTo>
                  <a:pt x="805" y="434"/>
                  <a:pt x="757" y="353"/>
                  <a:pt x="687" y="306"/>
                </a:cubicBezTo>
                <a:cubicBezTo>
                  <a:pt x="686" y="242"/>
                  <a:pt x="653" y="187"/>
                  <a:pt x="603" y="154"/>
                </a:cubicBezTo>
                <a:cubicBezTo>
                  <a:pt x="573" y="135"/>
                  <a:pt x="537" y="123"/>
                  <a:pt x="499" y="123"/>
                </a:cubicBezTo>
                <a:cubicBezTo>
                  <a:pt x="466" y="123"/>
                  <a:pt x="435" y="132"/>
                  <a:pt x="409" y="145"/>
                </a:cubicBezTo>
                <a:cubicBezTo>
                  <a:pt x="351" y="59"/>
                  <a:pt x="252" y="0"/>
                  <a:pt x="138" y="0"/>
                </a:cubicBezTo>
                <a:cubicBezTo>
                  <a:pt x="88" y="0"/>
                  <a:pt x="43" y="12"/>
                  <a:pt x="0" y="31"/>
                </a:cubicBezTo>
                <a:cubicBezTo>
                  <a:pt x="698" y="729"/>
                  <a:pt x="698" y="729"/>
                  <a:pt x="698" y="729"/>
                </a:cubicBezTo>
                <a:cubicBezTo>
                  <a:pt x="763" y="683"/>
                  <a:pt x="805" y="608"/>
                  <a:pt x="805" y="522"/>
                </a:cubicBezTo>
                <a:close/>
              </a:path>
            </a:pathLst>
          </a:custGeom>
          <a:solidFill>
            <a:srgbClr val="3FBD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7222" tIns="33611" rIns="67222" bIns="33611" numCol="1" anchor="t" anchorCtr="0" compatLnSpc="1">
            <a:prstTxWarp prst="textNoShape">
              <a:avLst/>
            </a:prstTxWarp>
          </a:bodyPr>
          <a:lstStyle/>
          <a:p>
            <a:pPr defTabSz="685714">
              <a:defRPr/>
            </a:pPr>
            <a:endParaRPr lang="en-US" sz="1324">
              <a:solidFill>
                <a:srgbClr val="505050"/>
              </a:solidFill>
              <a:latin typeface="Segoe UI"/>
            </a:endParaRPr>
          </a:p>
        </p:txBody>
      </p:sp>
      <p:sp>
        <p:nvSpPr>
          <p:cNvPr id="29" name="Freeform 9">
            <a:extLst>
              <a:ext uri="{FF2B5EF4-FFF2-40B4-BE49-F238E27FC236}">
                <a16:creationId xmlns:a16="http://schemas.microsoft.com/office/drawing/2014/main" id="{8A89CE06-6BB4-184B-997D-B58ED7064DA4}"/>
              </a:ext>
            </a:extLst>
          </p:cNvPr>
          <p:cNvSpPr>
            <a:spLocks/>
          </p:cNvSpPr>
          <p:nvPr/>
        </p:nvSpPr>
        <p:spPr bwMode="auto">
          <a:xfrm>
            <a:off x="742596" y="2834910"/>
            <a:ext cx="1483326" cy="1030508"/>
          </a:xfrm>
          <a:custGeom>
            <a:avLst/>
            <a:gdLst>
              <a:gd name="T0" fmla="*/ 376 w 1074"/>
              <a:gd name="T1" fmla="*/ 0 h 746"/>
              <a:gd name="T2" fmla="*/ 190 w 1074"/>
              <a:gd name="T3" fmla="*/ 295 h 746"/>
              <a:gd name="T4" fmla="*/ 190 w 1074"/>
              <a:gd name="T5" fmla="*/ 309 h 746"/>
              <a:gd name="T6" fmla="*/ 0 w 1074"/>
              <a:gd name="T7" fmla="*/ 527 h 746"/>
              <a:gd name="T8" fmla="*/ 219 w 1074"/>
              <a:gd name="T9" fmla="*/ 746 h 746"/>
              <a:gd name="T10" fmla="*/ 304 w 1074"/>
              <a:gd name="T11" fmla="*/ 746 h 746"/>
              <a:gd name="T12" fmla="*/ 342 w 1074"/>
              <a:gd name="T13" fmla="*/ 746 h 746"/>
              <a:gd name="T14" fmla="*/ 356 w 1074"/>
              <a:gd name="T15" fmla="*/ 746 h 746"/>
              <a:gd name="T16" fmla="*/ 366 w 1074"/>
              <a:gd name="T17" fmla="*/ 746 h 746"/>
              <a:gd name="T18" fmla="*/ 898 w 1074"/>
              <a:gd name="T19" fmla="*/ 746 h 746"/>
              <a:gd name="T20" fmla="*/ 924 w 1074"/>
              <a:gd name="T21" fmla="*/ 746 h 746"/>
              <a:gd name="T22" fmla="*/ 952 w 1074"/>
              <a:gd name="T23" fmla="*/ 746 h 746"/>
              <a:gd name="T24" fmla="*/ 1074 w 1074"/>
              <a:gd name="T25" fmla="*/ 698 h 746"/>
              <a:gd name="T26" fmla="*/ 376 w 1074"/>
              <a:gd name="T27" fmla="*/ 0 h 746"/>
              <a:gd name="T28" fmla="*/ 376 w 1074"/>
              <a:gd name="T29" fmla="*/ 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074" h="746">
                <a:moveTo>
                  <a:pt x="376" y="0"/>
                </a:moveTo>
                <a:cubicBezTo>
                  <a:pt x="266" y="52"/>
                  <a:pt x="190" y="164"/>
                  <a:pt x="190" y="295"/>
                </a:cubicBezTo>
                <a:cubicBezTo>
                  <a:pt x="190" y="299"/>
                  <a:pt x="190" y="306"/>
                  <a:pt x="190" y="309"/>
                </a:cubicBezTo>
                <a:cubicBezTo>
                  <a:pt x="83" y="325"/>
                  <a:pt x="0" y="416"/>
                  <a:pt x="0" y="527"/>
                </a:cubicBezTo>
                <a:cubicBezTo>
                  <a:pt x="0" y="646"/>
                  <a:pt x="97" y="743"/>
                  <a:pt x="219" y="746"/>
                </a:cubicBezTo>
                <a:cubicBezTo>
                  <a:pt x="219" y="746"/>
                  <a:pt x="219" y="746"/>
                  <a:pt x="304" y="746"/>
                </a:cubicBezTo>
                <a:cubicBezTo>
                  <a:pt x="316" y="746"/>
                  <a:pt x="337" y="746"/>
                  <a:pt x="342" y="746"/>
                </a:cubicBezTo>
                <a:cubicBezTo>
                  <a:pt x="342" y="746"/>
                  <a:pt x="342" y="746"/>
                  <a:pt x="356" y="746"/>
                </a:cubicBezTo>
                <a:cubicBezTo>
                  <a:pt x="359" y="746"/>
                  <a:pt x="363" y="746"/>
                  <a:pt x="366" y="746"/>
                </a:cubicBezTo>
                <a:cubicBezTo>
                  <a:pt x="499" y="746"/>
                  <a:pt x="779" y="746"/>
                  <a:pt x="898" y="746"/>
                </a:cubicBezTo>
                <a:cubicBezTo>
                  <a:pt x="907" y="746"/>
                  <a:pt x="915" y="746"/>
                  <a:pt x="924" y="746"/>
                </a:cubicBezTo>
                <a:cubicBezTo>
                  <a:pt x="933" y="746"/>
                  <a:pt x="943" y="746"/>
                  <a:pt x="952" y="746"/>
                </a:cubicBezTo>
                <a:cubicBezTo>
                  <a:pt x="998" y="741"/>
                  <a:pt x="1038" y="722"/>
                  <a:pt x="1074" y="698"/>
                </a:cubicBezTo>
                <a:cubicBezTo>
                  <a:pt x="376" y="0"/>
                  <a:pt x="376" y="0"/>
                  <a:pt x="376" y="0"/>
                </a:cubicBezTo>
                <a:cubicBezTo>
                  <a:pt x="376" y="0"/>
                  <a:pt x="376" y="0"/>
                  <a:pt x="376" y="0"/>
                </a:cubicBezTo>
                <a:close/>
              </a:path>
            </a:pathLst>
          </a:custGeom>
          <a:solidFill>
            <a:srgbClr val="2BAE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7222" tIns="33611" rIns="67222" bIns="33611" numCol="1" anchor="t" anchorCtr="0" compatLnSpc="1">
            <a:prstTxWarp prst="textNoShape">
              <a:avLst/>
            </a:prstTxWarp>
          </a:bodyPr>
          <a:lstStyle/>
          <a:p>
            <a:pPr defTabSz="685714">
              <a:defRPr/>
            </a:pPr>
            <a:endParaRPr lang="en-US" sz="1324">
              <a:solidFill>
                <a:srgbClr val="505050"/>
              </a:solidFill>
              <a:latin typeface="Segoe UI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D03AE09-AA44-BA43-A7E7-E976050E6D06}"/>
              </a:ext>
            </a:extLst>
          </p:cNvPr>
          <p:cNvSpPr/>
          <p:nvPr/>
        </p:nvSpPr>
        <p:spPr bwMode="auto">
          <a:xfrm>
            <a:off x="1843732" y="2679810"/>
            <a:ext cx="539886" cy="539884"/>
          </a:xfrm>
          <a:prstGeom prst="ellipse">
            <a:avLst/>
          </a:prstGeom>
          <a:solidFill>
            <a:srgbClr val="0072C6"/>
          </a:solidFill>
          <a:ln w="10795" cap="flat" cmpd="sng" algn="ctr">
            <a:noFill/>
            <a:prstDash val="solid"/>
            <a:headEnd type="none" w="med" len="med"/>
            <a:tailEnd type="none" w="med" len="med"/>
          </a:ln>
          <a:effectLst>
            <a:outerShdw dist="38100" dir="2700000" algn="tl" rotWithShape="0">
              <a:prstClr val="black">
                <a:alpha val="20000"/>
              </a:prstClr>
            </a:outerShdw>
          </a:effectLst>
        </p:spPr>
        <p:txBody>
          <a:bodyPr lIns="0" tIns="34280" rIns="0" bIns="34280" anchor="ctr"/>
          <a:lstStyle/>
          <a:p>
            <a:pPr algn="ctr" defTabSz="6853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71" kern="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</a:endParaRP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FB4A232B-BF93-3D45-B53F-AD615EE2D900}"/>
              </a:ext>
            </a:extLst>
          </p:cNvPr>
          <p:cNvSpPr>
            <a:spLocks noEditPoints="1"/>
          </p:cNvSpPr>
          <p:nvPr/>
        </p:nvSpPr>
        <p:spPr bwMode="black">
          <a:xfrm>
            <a:off x="2006115" y="2800557"/>
            <a:ext cx="215121" cy="298394"/>
          </a:xfrm>
          <a:custGeom>
            <a:avLst/>
            <a:gdLst>
              <a:gd name="T0" fmla="*/ 221 w 288"/>
              <a:gd name="T1" fmla="*/ 373 h 399"/>
              <a:gd name="T2" fmla="*/ 194 w 288"/>
              <a:gd name="T3" fmla="*/ 350 h 399"/>
              <a:gd name="T4" fmla="*/ 137 w 288"/>
              <a:gd name="T5" fmla="*/ 150 h 399"/>
              <a:gd name="T6" fmla="*/ 165 w 288"/>
              <a:gd name="T7" fmla="*/ 398 h 399"/>
              <a:gd name="T8" fmla="*/ 94 w 288"/>
              <a:gd name="T9" fmla="*/ 325 h 399"/>
              <a:gd name="T10" fmla="*/ 192 w 288"/>
              <a:gd name="T11" fmla="*/ 269 h 399"/>
              <a:gd name="T12" fmla="*/ 223 w 288"/>
              <a:gd name="T13" fmla="*/ 371 h 399"/>
              <a:gd name="T14" fmla="*/ 135 w 288"/>
              <a:gd name="T15" fmla="*/ 170 h 399"/>
              <a:gd name="T16" fmla="*/ 179 w 288"/>
              <a:gd name="T17" fmla="*/ 395 h 399"/>
              <a:gd name="T18" fmla="*/ 135 w 288"/>
              <a:gd name="T19" fmla="*/ 324 h 399"/>
              <a:gd name="T20" fmla="*/ 154 w 288"/>
              <a:gd name="T21" fmla="*/ 308 h 399"/>
              <a:gd name="T22" fmla="*/ 208 w 288"/>
              <a:gd name="T23" fmla="*/ 382 h 399"/>
              <a:gd name="T24" fmla="*/ 85 w 288"/>
              <a:gd name="T25" fmla="*/ 380 h 399"/>
              <a:gd name="T26" fmla="*/ 143 w 288"/>
              <a:gd name="T27" fmla="*/ 82 h 399"/>
              <a:gd name="T28" fmla="*/ 228 w 288"/>
              <a:gd name="T29" fmla="*/ 288 h 399"/>
              <a:gd name="T30" fmla="*/ 253 w 288"/>
              <a:gd name="T31" fmla="*/ 340 h 399"/>
              <a:gd name="T32" fmla="*/ 247 w 288"/>
              <a:gd name="T33" fmla="*/ 233 h 399"/>
              <a:gd name="T34" fmla="*/ 20 w 288"/>
              <a:gd name="T35" fmla="*/ 263 h 399"/>
              <a:gd name="T36" fmla="*/ 85 w 288"/>
              <a:gd name="T37" fmla="*/ 380 h 399"/>
              <a:gd name="T38" fmla="*/ 219 w 288"/>
              <a:gd name="T39" fmla="*/ 242 h 399"/>
              <a:gd name="T40" fmla="*/ 56 w 288"/>
              <a:gd name="T41" fmla="*/ 305 h 399"/>
              <a:gd name="T42" fmla="*/ 129 w 288"/>
              <a:gd name="T43" fmla="*/ 397 h 399"/>
              <a:gd name="T44" fmla="*/ 137 w 288"/>
              <a:gd name="T45" fmla="*/ 115 h 399"/>
              <a:gd name="T46" fmla="*/ 210 w 288"/>
              <a:gd name="T47" fmla="*/ 334 h 399"/>
              <a:gd name="T48" fmla="*/ 239 w 288"/>
              <a:gd name="T49" fmla="*/ 357 h 399"/>
              <a:gd name="T50" fmla="*/ 0 w 288"/>
              <a:gd name="T51" fmla="*/ 202 h 399"/>
              <a:gd name="T52" fmla="*/ 144 w 288"/>
              <a:gd name="T53" fmla="*/ 51 h 399"/>
              <a:gd name="T54" fmla="*/ 252 w 288"/>
              <a:gd name="T55" fmla="*/ 298 h 399"/>
              <a:gd name="T56" fmla="*/ 266 w 288"/>
              <a:gd name="T57" fmla="*/ 320 h 399"/>
              <a:gd name="T58" fmla="*/ 277 w 288"/>
              <a:gd name="T59" fmla="*/ 221 h 399"/>
              <a:gd name="T60" fmla="*/ 3 w 288"/>
              <a:gd name="T61" fmla="*/ 162 h 399"/>
              <a:gd name="T62" fmla="*/ 0 w 288"/>
              <a:gd name="T63" fmla="*/ 202 h 399"/>
              <a:gd name="T64" fmla="*/ 145 w 288"/>
              <a:gd name="T65" fmla="*/ 0 h 399"/>
              <a:gd name="T66" fmla="*/ 144 w 288"/>
              <a:gd name="T67" fmla="*/ 18 h 399"/>
              <a:gd name="T68" fmla="*/ 142 w 288"/>
              <a:gd name="T69" fmla="*/ 308 h 399"/>
              <a:gd name="T70" fmla="*/ 137 w 288"/>
              <a:gd name="T71" fmla="*/ 201 h 399"/>
              <a:gd name="T72" fmla="*/ 130 w 288"/>
              <a:gd name="T73" fmla="*/ 208 h 399"/>
              <a:gd name="T74" fmla="*/ 142 w 288"/>
              <a:gd name="T75" fmla="*/ 308 h 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88" h="399">
                <a:moveTo>
                  <a:pt x="223" y="371"/>
                </a:moveTo>
                <a:cubicBezTo>
                  <a:pt x="221" y="373"/>
                  <a:pt x="221" y="373"/>
                  <a:pt x="221" y="373"/>
                </a:cubicBezTo>
                <a:cubicBezTo>
                  <a:pt x="220" y="374"/>
                  <a:pt x="218" y="375"/>
                  <a:pt x="217" y="376"/>
                </a:cubicBezTo>
                <a:cubicBezTo>
                  <a:pt x="215" y="374"/>
                  <a:pt x="205" y="366"/>
                  <a:pt x="194" y="350"/>
                </a:cubicBezTo>
                <a:cubicBezTo>
                  <a:pt x="181" y="332"/>
                  <a:pt x="177" y="299"/>
                  <a:pt x="180" y="268"/>
                </a:cubicBezTo>
                <a:cubicBezTo>
                  <a:pt x="186" y="212"/>
                  <a:pt x="180" y="148"/>
                  <a:pt x="137" y="150"/>
                </a:cubicBezTo>
                <a:cubicBezTo>
                  <a:pt x="90" y="152"/>
                  <a:pt x="69" y="245"/>
                  <a:pt x="106" y="319"/>
                </a:cubicBezTo>
                <a:cubicBezTo>
                  <a:pt x="125" y="357"/>
                  <a:pt x="150" y="384"/>
                  <a:pt x="165" y="398"/>
                </a:cubicBezTo>
                <a:cubicBezTo>
                  <a:pt x="161" y="398"/>
                  <a:pt x="157" y="399"/>
                  <a:pt x="153" y="399"/>
                </a:cubicBezTo>
                <a:cubicBezTo>
                  <a:pt x="137" y="384"/>
                  <a:pt x="115" y="364"/>
                  <a:pt x="94" y="325"/>
                </a:cubicBezTo>
                <a:cubicBezTo>
                  <a:pt x="46" y="236"/>
                  <a:pt x="82" y="134"/>
                  <a:pt x="137" y="134"/>
                </a:cubicBezTo>
                <a:cubicBezTo>
                  <a:pt x="195" y="134"/>
                  <a:pt x="201" y="201"/>
                  <a:pt x="192" y="269"/>
                </a:cubicBezTo>
                <a:cubicBezTo>
                  <a:pt x="188" y="301"/>
                  <a:pt x="191" y="329"/>
                  <a:pt x="202" y="346"/>
                </a:cubicBezTo>
                <a:cubicBezTo>
                  <a:pt x="213" y="363"/>
                  <a:pt x="224" y="370"/>
                  <a:pt x="223" y="371"/>
                </a:cubicBezTo>
                <a:close/>
                <a:moveTo>
                  <a:pt x="166" y="306"/>
                </a:moveTo>
                <a:cubicBezTo>
                  <a:pt x="163" y="275"/>
                  <a:pt x="185" y="172"/>
                  <a:pt x="135" y="170"/>
                </a:cubicBezTo>
                <a:cubicBezTo>
                  <a:pt x="104" y="169"/>
                  <a:pt x="77" y="248"/>
                  <a:pt x="125" y="329"/>
                </a:cubicBezTo>
                <a:cubicBezTo>
                  <a:pt x="143" y="361"/>
                  <a:pt x="166" y="383"/>
                  <a:pt x="179" y="395"/>
                </a:cubicBezTo>
                <a:cubicBezTo>
                  <a:pt x="182" y="394"/>
                  <a:pt x="185" y="393"/>
                  <a:pt x="188" y="392"/>
                </a:cubicBezTo>
                <a:cubicBezTo>
                  <a:pt x="177" y="381"/>
                  <a:pt x="153" y="358"/>
                  <a:pt x="135" y="324"/>
                </a:cubicBezTo>
                <a:cubicBezTo>
                  <a:pt x="101" y="266"/>
                  <a:pt x="110" y="186"/>
                  <a:pt x="135" y="186"/>
                </a:cubicBezTo>
                <a:cubicBezTo>
                  <a:pt x="168" y="186"/>
                  <a:pt x="149" y="268"/>
                  <a:pt x="154" y="308"/>
                </a:cubicBezTo>
                <a:cubicBezTo>
                  <a:pt x="160" y="352"/>
                  <a:pt x="187" y="377"/>
                  <a:pt x="200" y="386"/>
                </a:cubicBezTo>
                <a:cubicBezTo>
                  <a:pt x="203" y="385"/>
                  <a:pt x="205" y="384"/>
                  <a:pt x="208" y="382"/>
                </a:cubicBezTo>
                <a:cubicBezTo>
                  <a:pt x="199" y="375"/>
                  <a:pt x="170" y="350"/>
                  <a:pt x="166" y="306"/>
                </a:cubicBezTo>
                <a:close/>
                <a:moveTo>
                  <a:pt x="85" y="380"/>
                </a:moveTo>
                <a:cubicBezTo>
                  <a:pt x="65" y="357"/>
                  <a:pt x="36" y="313"/>
                  <a:pt x="31" y="261"/>
                </a:cubicBezTo>
                <a:cubicBezTo>
                  <a:pt x="25" y="164"/>
                  <a:pt x="66" y="82"/>
                  <a:pt x="143" y="82"/>
                </a:cubicBezTo>
                <a:cubicBezTo>
                  <a:pt x="213" y="82"/>
                  <a:pt x="241" y="157"/>
                  <a:pt x="235" y="231"/>
                </a:cubicBezTo>
                <a:cubicBezTo>
                  <a:pt x="234" y="251"/>
                  <a:pt x="228" y="269"/>
                  <a:pt x="228" y="288"/>
                </a:cubicBezTo>
                <a:cubicBezTo>
                  <a:pt x="227" y="320"/>
                  <a:pt x="236" y="334"/>
                  <a:pt x="248" y="347"/>
                </a:cubicBezTo>
                <a:cubicBezTo>
                  <a:pt x="250" y="345"/>
                  <a:pt x="251" y="343"/>
                  <a:pt x="253" y="340"/>
                </a:cubicBezTo>
                <a:cubicBezTo>
                  <a:pt x="246" y="330"/>
                  <a:pt x="237" y="313"/>
                  <a:pt x="238" y="289"/>
                </a:cubicBezTo>
                <a:cubicBezTo>
                  <a:pt x="239" y="273"/>
                  <a:pt x="243" y="254"/>
                  <a:pt x="247" y="233"/>
                </a:cubicBezTo>
                <a:cubicBezTo>
                  <a:pt x="257" y="169"/>
                  <a:pt x="233" y="66"/>
                  <a:pt x="143" y="65"/>
                </a:cubicBezTo>
                <a:cubicBezTo>
                  <a:pt x="77" y="64"/>
                  <a:pt x="7" y="129"/>
                  <a:pt x="20" y="263"/>
                </a:cubicBezTo>
                <a:cubicBezTo>
                  <a:pt x="24" y="299"/>
                  <a:pt x="39" y="330"/>
                  <a:pt x="54" y="354"/>
                </a:cubicBezTo>
                <a:cubicBezTo>
                  <a:pt x="64" y="365"/>
                  <a:pt x="74" y="373"/>
                  <a:pt x="85" y="380"/>
                </a:cubicBezTo>
                <a:close/>
                <a:moveTo>
                  <a:pt x="219" y="331"/>
                </a:moveTo>
                <a:cubicBezTo>
                  <a:pt x="211" y="309"/>
                  <a:pt x="212" y="277"/>
                  <a:pt x="219" y="242"/>
                </a:cubicBezTo>
                <a:cubicBezTo>
                  <a:pt x="228" y="183"/>
                  <a:pt x="216" y="99"/>
                  <a:pt x="137" y="99"/>
                </a:cubicBezTo>
                <a:cubicBezTo>
                  <a:pt x="73" y="99"/>
                  <a:pt x="16" y="198"/>
                  <a:pt x="56" y="305"/>
                </a:cubicBezTo>
                <a:cubicBezTo>
                  <a:pt x="72" y="346"/>
                  <a:pt x="96" y="376"/>
                  <a:pt x="113" y="393"/>
                </a:cubicBezTo>
                <a:cubicBezTo>
                  <a:pt x="118" y="395"/>
                  <a:pt x="123" y="396"/>
                  <a:pt x="129" y="397"/>
                </a:cubicBezTo>
                <a:cubicBezTo>
                  <a:pt x="113" y="382"/>
                  <a:pt x="84" y="348"/>
                  <a:pt x="67" y="300"/>
                </a:cubicBezTo>
                <a:cubicBezTo>
                  <a:pt x="37" y="213"/>
                  <a:pt x="79" y="116"/>
                  <a:pt x="137" y="115"/>
                </a:cubicBezTo>
                <a:cubicBezTo>
                  <a:pt x="189" y="114"/>
                  <a:pt x="216" y="168"/>
                  <a:pt x="208" y="239"/>
                </a:cubicBezTo>
                <a:cubicBezTo>
                  <a:pt x="201" y="274"/>
                  <a:pt x="200" y="310"/>
                  <a:pt x="210" y="334"/>
                </a:cubicBezTo>
                <a:cubicBezTo>
                  <a:pt x="217" y="351"/>
                  <a:pt x="228" y="359"/>
                  <a:pt x="233" y="363"/>
                </a:cubicBezTo>
                <a:cubicBezTo>
                  <a:pt x="235" y="361"/>
                  <a:pt x="237" y="359"/>
                  <a:pt x="239" y="357"/>
                </a:cubicBezTo>
                <a:cubicBezTo>
                  <a:pt x="235" y="354"/>
                  <a:pt x="225" y="347"/>
                  <a:pt x="219" y="331"/>
                </a:cubicBezTo>
                <a:close/>
                <a:moveTo>
                  <a:pt x="0" y="202"/>
                </a:moveTo>
                <a:cubicBezTo>
                  <a:pt x="0" y="217"/>
                  <a:pt x="1" y="231"/>
                  <a:pt x="4" y="245"/>
                </a:cubicBezTo>
                <a:cubicBezTo>
                  <a:pt x="6" y="146"/>
                  <a:pt x="40" y="49"/>
                  <a:pt x="144" y="51"/>
                </a:cubicBezTo>
                <a:cubicBezTo>
                  <a:pt x="230" y="51"/>
                  <a:pt x="271" y="143"/>
                  <a:pt x="262" y="219"/>
                </a:cubicBezTo>
                <a:cubicBezTo>
                  <a:pt x="259" y="248"/>
                  <a:pt x="252" y="276"/>
                  <a:pt x="252" y="298"/>
                </a:cubicBezTo>
                <a:cubicBezTo>
                  <a:pt x="252" y="315"/>
                  <a:pt x="258" y="326"/>
                  <a:pt x="260" y="330"/>
                </a:cubicBezTo>
                <a:cubicBezTo>
                  <a:pt x="262" y="327"/>
                  <a:pt x="264" y="323"/>
                  <a:pt x="266" y="320"/>
                </a:cubicBezTo>
                <a:cubicBezTo>
                  <a:pt x="263" y="314"/>
                  <a:pt x="261" y="308"/>
                  <a:pt x="262" y="298"/>
                </a:cubicBezTo>
                <a:cubicBezTo>
                  <a:pt x="262" y="279"/>
                  <a:pt x="272" y="252"/>
                  <a:pt x="277" y="221"/>
                </a:cubicBezTo>
                <a:cubicBezTo>
                  <a:pt x="288" y="144"/>
                  <a:pt x="247" y="31"/>
                  <a:pt x="144" y="31"/>
                </a:cubicBezTo>
                <a:cubicBezTo>
                  <a:pt x="62" y="32"/>
                  <a:pt x="18" y="92"/>
                  <a:pt x="3" y="162"/>
                </a:cubicBezTo>
                <a:cubicBezTo>
                  <a:pt x="1" y="175"/>
                  <a:pt x="0" y="188"/>
                  <a:pt x="0" y="201"/>
                </a:cubicBezTo>
                <a:cubicBezTo>
                  <a:pt x="0" y="201"/>
                  <a:pt x="0" y="202"/>
                  <a:pt x="0" y="202"/>
                </a:cubicBezTo>
                <a:close/>
                <a:moveTo>
                  <a:pt x="262" y="75"/>
                </a:moveTo>
                <a:cubicBezTo>
                  <a:pt x="244" y="44"/>
                  <a:pt x="206" y="0"/>
                  <a:pt x="145" y="0"/>
                </a:cubicBezTo>
                <a:cubicBezTo>
                  <a:pt x="108" y="0"/>
                  <a:pt x="80" y="18"/>
                  <a:pt x="58" y="40"/>
                </a:cubicBezTo>
                <a:cubicBezTo>
                  <a:pt x="60" y="39"/>
                  <a:pt x="91" y="18"/>
                  <a:pt x="144" y="18"/>
                </a:cubicBezTo>
                <a:cubicBezTo>
                  <a:pt x="220" y="18"/>
                  <a:pt x="262" y="75"/>
                  <a:pt x="262" y="75"/>
                </a:cubicBezTo>
                <a:close/>
                <a:moveTo>
                  <a:pt x="142" y="308"/>
                </a:moveTo>
                <a:cubicBezTo>
                  <a:pt x="140" y="294"/>
                  <a:pt x="141" y="277"/>
                  <a:pt x="142" y="260"/>
                </a:cubicBezTo>
                <a:cubicBezTo>
                  <a:pt x="143" y="238"/>
                  <a:pt x="144" y="209"/>
                  <a:pt x="137" y="201"/>
                </a:cubicBezTo>
                <a:cubicBezTo>
                  <a:pt x="137" y="201"/>
                  <a:pt x="137" y="201"/>
                  <a:pt x="135" y="201"/>
                </a:cubicBezTo>
                <a:cubicBezTo>
                  <a:pt x="135" y="201"/>
                  <a:pt x="132" y="202"/>
                  <a:pt x="130" y="208"/>
                </a:cubicBezTo>
                <a:cubicBezTo>
                  <a:pt x="122" y="227"/>
                  <a:pt x="122" y="271"/>
                  <a:pt x="141" y="308"/>
                </a:cubicBezTo>
                <a:cubicBezTo>
                  <a:pt x="141" y="309"/>
                  <a:pt x="142" y="309"/>
                  <a:pt x="142" y="308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  <a:extLst/>
        </p:spPr>
        <p:txBody>
          <a:bodyPr/>
          <a:lstStyle/>
          <a:p>
            <a:pPr defTabSz="685542">
              <a:defRPr/>
            </a:pPr>
            <a:endParaRPr lang="en-US" sz="1350" kern="0" dirty="0">
              <a:solidFill>
                <a:srgbClr val="505050"/>
              </a:solidFill>
              <a:latin typeface="Segoe UI"/>
              <a:ea typeface="ＭＳ Ｐゴシック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288DBC1-ED46-B54B-B80F-0C78A33F011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798" y="3061402"/>
            <a:ext cx="638953" cy="63895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926ABFE-DC58-214A-8833-AD92E9D80C7D}"/>
              </a:ext>
            </a:extLst>
          </p:cNvPr>
          <p:cNvSpPr txBox="1"/>
          <p:nvPr/>
        </p:nvSpPr>
        <p:spPr>
          <a:xfrm>
            <a:off x="672133" y="3851779"/>
            <a:ext cx="1872394" cy="4985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defTabSz="67187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80000"/>
              <a:defRPr/>
            </a:pPr>
            <a:r>
              <a:rPr lang="en-US" b="1" kern="0" dirty="0">
                <a:solidFill>
                  <a:srgbClr val="505050"/>
                </a:solidFill>
                <a:latin typeface="Segoe UI Light"/>
                <a:ea typeface="ＭＳ Ｐゴシック" charset="0"/>
                <a:cs typeface="Segoe UI Semibold" panose="020B0702040204020203" pitchFamily="34" charset="0"/>
              </a:rPr>
              <a:t>Identity Provider</a:t>
            </a:r>
          </a:p>
          <a:p>
            <a:pPr algn="ctr" defTabSz="67187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80000"/>
              <a:defRPr/>
            </a:pPr>
            <a:r>
              <a:rPr lang="en-US" b="1" kern="0" dirty="0">
                <a:solidFill>
                  <a:srgbClr val="505050"/>
                </a:solidFill>
                <a:latin typeface="Segoe UI Light"/>
                <a:ea typeface="ＭＳ Ｐゴシック" charset="0"/>
                <a:cs typeface="Segoe UI Semibold" panose="020B0702040204020203" pitchFamily="34" charset="0"/>
              </a:rPr>
              <a:t>(</a:t>
            </a:r>
            <a:r>
              <a:rPr lang="en-US" sz="1400" b="1" kern="0" dirty="0">
                <a:solidFill>
                  <a:srgbClr val="505050"/>
                </a:solidFill>
                <a:latin typeface="Segoe UI Light"/>
                <a:ea typeface="ＭＳ Ｐゴシック" charset="0"/>
                <a:cs typeface="Segoe UI Semibold" panose="020B0702040204020203" pitchFamily="34" charset="0"/>
              </a:rPr>
              <a:t>Think </a:t>
            </a:r>
            <a:r>
              <a:rPr lang="en-US" sz="1400" b="1" kern="0" dirty="0" err="1">
                <a:solidFill>
                  <a:srgbClr val="505050"/>
                </a:solidFill>
                <a:latin typeface="Segoe UI Light"/>
                <a:ea typeface="ＭＳ Ｐゴシック" charset="0"/>
                <a:cs typeface="Segoe UI Semibold" panose="020B0702040204020203" pitchFamily="34" charset="0"/>
              </a:rPr>
              <a:t>Okta</a:t>
            </a:r>
            <a:r>
              <a:rPr lang="en-US" sz="1400" b="1" kern="0" dirty="0">
                <a:solidFill>
                  <a:srgbClr val="505050"/>
                </a:solidFill>
                <a:latin typeface="Segoe UI Light"/>
                <a:ea typeface="ＭＳ Ｐゴシック" charset="0"/>
                <a:cs typeface="Segoe UI Semibold" panose="020B0702040204020203" pitchFamily="34" charset="0"/>
              </a:rPr>
              <a:t> or </a:t>
            </a:r>
            <a:r>
              <a:rPr lang="en-US" sz="1400" b="1" kern="0" dirty="0" err="1">
                <a:solidFill>
                  <a:srgbClr val="505050"/>
                </a:solidFill>
                <a:latin typeface="Segoe UI Light"/>
                <a:ea typeface="ＭＳ Ｐゴシック" charset="0"/>
                <a:cs typeface="Segoe UI Semibold" panose="020B0702040204020203" pitchFamily="34" charset="0"/>
              </a:rPr>
              <a:t>AzureAD</a:t>
            </a:r>
            <a:r>
              <a:rPr lang="en-US" b="1" kern="0" dirty="0">
                <a:solidFill>
                  <a:srgbClr val="505050"/>
                </a:solidFill>
                <a:latin typeface="Segoe UI Light"/>
                <a:ea typeface="ＭＳ Ｐゴシック" charset="0"/>
                <a:cs typeface="Segoe UI Semibold" panose="020B0702040204020203" pitchFamily="34" charset="0"/>
              </a:rPr>
              <a:t>)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DAEABA3-E54C-3F46-9131-D81172899E17}"/>
              </a:ext>
            </a:extLst>
          </p:cNvPr>
          <p:cNvCxnSpPr>
            <a:cxnSpLocks/>
          </p:cNvCxnSpPr>
          <p:nvPr/>
        </p:nvCxnSpPr>
        <p:spPr>
          <a:xfrm>
            <a:off x="2368193" y="3049210"/>
            <a:ext cx="3435199" cy="0"/>
          </a:xfrm>
          <a:prstGeom prst="line">
            <a:avLst/>
          </a:prstGeom>
          <a:noFill/>
          <a:ln w="50800" cap="rnd" cmpd="sng" algn="ctr">
            <a:solidFill>
              <a:schemeClr val="tx1"/>
            </a:solidFill>
            <a:prstDash val="sysDot"/>
            <a:headEnd type="triangle" w="med" len="med"/>
            <a:tailEnd type="triangle" w="med" len="med"/>
          </a:ln>
          <a:effectLst/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3F25119-0E7E-EA4F-BEB8-D4EBC3D1154A}"/>
              </a:ext>
            </a:extLst>
          </p:cNvPr>
          <p:cNvCxnSpPr>
            <a:cxnSpLocks/>
          </p:cNvCxnSpPr>
          <p:nvPr/>
        </p:nvCxnSpPr>
        <p:spPr>
          <a:xfrm>
            <a:off x="2368193" y="3700355"/>
            <a:ext cx="2883326" cy="0"/>
          </a:xfrm>
          <a:prstGeom prst="line">
            <a:avLst/>
          </a:prstGeom>
          <a:noFill/>
          <a:ln w="50800" cap="rnd" cmpd="sng" algn="ctr">
            <a:solidFill>
              <a:schemeClr val="tx1"/>
            </a:solidFill>
            <a:prstDash val="sysDot"/>
            <a:headEnd type="triangle" w="med" len="med"/>
            <a:tailEnd type="triangle" w="med" len="med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B9CE519-FA62-1942-B451-5CF680BDB736}"/>
              </a:ext>
            </a:extLst>
          </p:cNvPr>
          <p:cNvSpPr txBox="1"/>
          <p:nvPr/>
        </p:nvSpPr>
        <p:spPr>
          <a:xfrm>
            <a:off x="2949619" y="3380878"/>
            <a:ext cx="1613775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dirty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</a:rPr>
              <a:t>Provisioning &amp;</a:t>
            </a:r>
            <a:br>
              <a:rPr lang="en-US" sz="2000" dirty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</a:rPr>
            </a:br>
            <a:r>
              <a:rPr lang="en-US" sz="2000" dirty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</a:rPr>
              <a:t>de-provisioning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9522129-E1E3-9542-8923-950697083EE5}"/>
              </a:ext>
            </a:extLst>
          </p:cNvPr>
          <p:cNvSpPr txBox="1"/>
          <p:nvPr/>
        </p:nvSpPr>
        <p:spPr>
          <a:xfrm>
            <a:off x="3358179" y="2719365"/>
            <a:ext cx="40716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000" dirty="0">
                <a:gradFill>
                  <a:gsLst>
                    <a:gs pos="0">
                      <a:schemeClr val="tx1"/>
                    </a:gs>
                    <a:gs pos="86000">
                      <a:schemeClr val="tx1"/>
                    </a:gs>
                  </a:gsLst>
                  <a:lin ang="5400000" scaled="0"/>
                </a:gradFill>
              </a:rPr>
              <a:t>SSO</a:t>
            </a:r>
          </a:p>
        </p:txBody>
      </p:sp>
    </p:spTree>
    <p:extLst>
      <p:ext uri="{BB962C8B-B14F-4D97-AF65-F5344CB8AC3E}">
        <p14:creationId xmlns:p14="http://schemas.microsoft.com/office/powerpoint/2010/main" val="59957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Identity Cloud Strategy Components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Guiding Principles</a:t>
            </a:r>
          </a:p>
          <a:p>
            <a:pPr lvl="1"/>
            <a:r>
              <a:rPr lang="en-US" dirty="0"/>
              <a:t>Define the overall guiding principles and philosophy that your business uses as it looks to adopt various cloud services in general.</a:t>
            </a:r>
          </a:p>
          <a:p>
            <a:pPr lvl="2"/>
            <a:r>
              <a:rPr lang="en-US" dirty="0"/>
              <a:t>Build vs. buy</a:t>
            </a:r>
          </a:p>
          <a:p>
            <a:pPr lvl="2"/>
            <a:r>
              <a:rPr lang="en-US" dirty="0"/>
              <a:t>Strategic Vendor vs. best of breed</a:t>
            </a:r>
          </a:p>
          <a:p>
            <a:pPr lvl="2"/>
            <a:r>
              <a:rPr lang="en-US" dirty="0"/>
              <a:t>Change business process for OOTB functionality vs. Customize</a:t>
            </a:r>
          </a:p>
          <a:p>
            <a:r>
              <a:rPr lang="en-US" dirty="0"/>
              <a:t>Identity and Access Management (</a:t>
            </a:r>
            <a:r>
              <a:rPr lang="en-US" dirty="0" err="1"/>
              <a:t>IDaaS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AuthN</a:t>
            </a:r>
          </a:p>
          <a:p>
            <a:pPr lvl="1"/>
            <a:r>
              <a:rPr lang="en-US" dirty="0" err="1"/>
              <a:t>AuthZ</a:t>
            </a:r>
            <a:endParaRPr lang="en-US" dirty="0"/>
          </a:p>
          <a:p>
            <a:pPr lvl="1"/>
            <a:r>
              <a:rPr lang="en-US" dirty="0"/>
              <a:t>Provisioning</a:t>
            </a:r>
          </a:p>
          <a:p>
            <a:r>
              <a:rPr lang="en-US" dirty="0"/>
              <a:t>SaaS</a:t>
            </a:r>
          </a:p>
          <a:p>
            <a:pPr lvl="1"/>
            <a:r>
              <a:rPr lang="en-US" dirty="0"/>
              <a:t>Product Owner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3CCC73-8BC3-B942-B9CB-1AF191FD1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203" y="4133372"/>
            <a:ext cx="1833549" cy="71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7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0D358-9ED0-FC47-8BA7-4327FE616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Apps Don’t Support SSO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9D488-C557-6741-8769-88E22E09E0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Password Vaulting option </a:t>
            </a:r>
          </a:p>
          <a:p>
            <a:pPr lvl="1"/>
            <a:r>
              <a:rPr lang="en-US" dirty="0"/>
              <a:t>“Poor-mans SSO”</a:t>
            </a:r>
          </a:p>
          <a:p>
            <a:r>
              <a:rPr lang="en-US" dirty="0" err="1"/>
              <a:t>AzureAD</a:t>
            </a:r>
            <a:r>
              <a:rPr lang="en-US" dirty="0"/>
              <a:t> App Proxy</a:t>
            </a:r>
          </a:p>
          <a:p>
            <a:pPr lvl="1"/>
            <a:r>
              <a:rPr lang="en-US" dirty="0"/>
              <a:t>Integrate on-</a:t>
            </a:r>
            <a:r>
              <a:rPr lang="en-US" dirty="0" err="1"/>
              <a:t>prem</a:t>
            </a:r>
            <a:r>
              <a:rPr lang="en-US" dirty="0"/>
              <a:t> App with SSO Identity Provider</a:t>
            </a:r>
          </a:p>
          <a:p>
            <a:pPr lvl="1"/>
            <a:r>
              <a:rPr lang="en-US" dirty="0"/>
              <a:t>Access from outside </a:t>
            </a:r>
            <a:r>
              <a:rPr lang="en-US" dirty="0" err="1"/>
              <a:t>corp</a:t>
            </a:r>
            <a:r>
              <a:rPr lang="en-US" dirty="0"/>
              <a:t> network using same security posture as SaaS apps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3A7F4B-26EB-D548-A629-272110C7C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Securing User Identities In the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True or False: </a:t>
            </a:r>
          </a:p>
          <a:p>
            <a:pPr lvl="1"/>
            <a:r>
              <a:rPr lang="en-US" dirty="0"/>
              <a:t>Your Identities can be better secured when in the Cloud than when on-</a:t>
            </a:r>
            <a:r>
              <a:rPr lang="en-US" dirty="0" err="1"/>
              <a:t>prem</a:t>
            </a:r>
            <a:r>
              <a:rPr lang="en-US" dirty="0"/>
              <a:t>?</a:t>
            </a:r>
          </a:p>
          <a:p>
            <a:r>
              <a:rPr lang="en-US" dirty="0"/>
              <a:t>What is sitting between your data (on-</a:t>
            </a:r>
            <a:r>
              <a:rPr lang="en-US" dirty="0" err="1"/>
              <a:t>prem</a:t>
            </a:r>
            <a:r>
              <a:rPr lang="en-US" dirty="0"/>
              <a:t> or cloud) and a bad actor with good credentials?</a:t>
            </a:r>
          </a:p>
          <a:p>
            <a:pPr lvl="1"/>
            <a:r>
              <a:rPr lang="en-US" dirty="0"/>
              <a:t>Bad actors can get good user creds in the world we live in today</a:t>
            </a:r>
          </a:p>
          <a:p>
            <a:pPr lvl="1"/>
            <a:r>
              <a:rPr lang="en-US" dirty="0"/>
              <a:t>Who has been a target of spear phishing?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DE0291-182F-F24F-AB9E-510B0BBF4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203" y="4133372"/>
            <a:ext cx="1833549" cy="71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7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Securing User Identities In the 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 Factor </a:t>
            </a:r>
            <a:r>
              <a:rPr lang="en-US" dirty="0" err="1"/>
              <a:t>Authetnication</a:t>
            </a:r>
            <a:r>
              <a:rPr lang="en-US" dirty="0"/>
              <a:t> (MFA) = 2 or more of</a:t>
            </a:r>
            <a:r>
              <a:rPr lang="is-IS" dirty="0"/>
              <a:t>…</a:t>
            </a:r>
          </a:p>
          <a:p>
            <a:pPr lvl="1"/>
            <a:r>
              <a:rPr lang="is-IS" dirty="0"/>
              <a:t>Something I know</a:t>
            </a:r>
          </a:p>
          <a:p>
            <a:pPr lvl="1"/>
            <a:r>
              <a:rPr lang="is-IS" dirty="0"/>
              <a:t>Something I have</a:t>
            </a:r>
          </a:p>
          <a:p>
            <a:pPr lvl="1"/>
            <a:r>
              <a:rPr lang="is-IS" dirty="0"/>
              <a:t>Somthing I am</a:t>
            </a:r>
          </a:p>
          <a:p>
            <a:r>
              <a:rPr lang="is-IS" dirty="0"/>
              <a:t>GEO Fencing – there are better solutions</a:t>
            </a:r>
          </a:p>
          <a:p>
            <a:r>
              <a:rPr lang="is-IS" dirty="0"/>
              <a:t>Device enrollment and management</a:t>
            </a:r>
          </a:p>
          <a:p>
            <a:r>
              <a:rPr lang="is-IS" dirty="0"/>
              <a:t>Adaptive realtime risk based adjustments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DE0291-182F-F24F-AB9E-510B0BBF4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203" y="4133372"/>
            <a:ext cx="1833549" cy="71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0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45655-CCA4-2E44-B6E7-B0BA03756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available / coming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4ECCF-EF3D-A149-A403-00C7AF36FC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Password less login – Available Now</a:t>
            </a:r>
          </a:p>
          <a:p>
            <a:r>
              <a:rPr lang="en-US" dirty="0"/>
              <a:t>Hard Tokens - Coming soon</a:t>
            </a:r>
          </a:p>
          <a:p>
            <a:r>
              <a:rPr lang="en-US" dirty="0"/>
              <a:t>Device Based Compliance triggers MFA or not - Avail Now</a:t>
            </a:r>
          </a:p>
          <a:p>
            <a:r>
              <a:rPr lang="en-US" dirty="0"/>
              <a:t>Access Reviews – Avail Now</a:t>
            </a:r>
          </a:p>
          <a:p>
            <a:r>
              <a:rPr lang="en-US" dirty="0"/>
              <a:t>Conditional Access options – Avail Now</a:t>
            </a:r>
          </a:p>
          <a:p>
            <a:pPr lvl="1"/>
            <a:r>
              <a:rPr lang="en-US" dirty="0"/>
              <a:t>Users, groups or roles scoped (include/exclude)</a:t>
            </a:r>
          </a:p>
          <a:p>
            <a:pPr lvl="1"/>
            <a:r>
              <a:rPr lang="en-US" dirty="0"/>
              <a:t>Application scope (include/exclude)</a:t>
            </a:r>
          </a:p>
          <a:p>
            <a:pPr lvl="1"/>
            <a:r>
              <a:rPr lang="en-US" dirty="0"/>
              <a:t>Sign in Risk (Leaked Credentials, Risky logins)</a:t>
            </a:r>
          </a:p>
          <a:p>
            <a:pPr lvl="1"/>
            <a:r>
              <a:rPr lang="en-US" dirty="0"/>
              <a:t>Device Platform (iOS, Android, MacOS, Windows)</a:t>
            </a:r>
          </a:p>
          <a:p>
            <a:pPr lvl="1"/>
            <a:r>
              <a:rPr lang="en-US" dirty="0"/>
              <a:t>GEO-Location / trusted networks (include/exclude)</a:t>
            </a:r>
          </a:p>
          <a:p>
            <a:pPr lvl="1"/>
            <a:r>
              <a:rPr lang="en-US" dirty="0"/>
              <a:t>Session Management </a:t>
            </a:r>
          </a:p>
          <a:p>
            <a:pPr lvl="2"/>
            <a:r>
              <a:rPr lang="en-US" dirty="0"/>
              <a:t>O365 services, Federated integrations to Azure AD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28627E-9EEE-214A-94AD-E4EDF751B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4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041" y="261296"/>
            <a:ext cx="7792712" cy="572628"/>
          </a:xfrm>
        </p:spPr>
        <p:txBody>
          <a:bodyPr/>
          <a:lstStyle/>
          <a:p>
            <a:r>
              <a:rPr lang="en-US" dirty="0"/>
              <a:t>VERY High Level view of the Microsoft Cloud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63219" y="4365081"/>
            <a:ext cx="8234658" cy="62613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Microsoft Datacenters / 54 Regions with 10 more announced  – physical infrastructure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57041" y="2623756"/>
            <a:ext cx="7878338" cy="172101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400" dirty="0"/>
              <a:t>Microsoft Azure Services (IaaS / PaaS)</a:t>
            </a:r>
            <a:r>
              <a:rPr lang="en-US" sz="1013" dirty="0"/>
              <a:t>  |  </a:t>
            </a:r>
            <a:r>
              <a:rPr lang="en-US" sz="1013" dirty="0">
                <a:solidFill>
                  <a:schemeClr val="bg1"/>
                </a:solidFill>
              </a:rPr>
              <a:t>https://</a:t>
            </a:r>
            <a:r>
              <a:rPr lang="en-US" sz="1013" dirty="0" err="1">
                <a:solidFill>
                  <a:schemeClr val="bg1"/>
                </a:solidFill>
              </a:rPr>
              <a:t>portal.azure.com</a:t>
            </a:r>
            <a:endParaRPr lang="en-US" sz="1013" dirty="0"/>
          </a:p>
        </p:txBody>
      </p:sp>
      <p:sp>
        <p:nvSpPr>
          <p:cNvPr id="7" name="TextBox 6"/>
          <p:cNvSpPr txBox="1"/>
          <p:nvPr/>
        </p:nvSpPr>
        <p:spPr>
          <a:xfrm>
            <a:off x="959083" y="3031108"/>
            <a:ext cx="1633144" cy="24820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13" dirty="0"/>
              <a:t>Compute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59083" y="3382200"/>
            <a:ext cx="1633144" cy="24820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13" dirty="0"/>
              <a:t>Networking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63894" y="3696672"/>
            <a:ext cx="1633144" cy="24820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13" dirty="0"/>
              <a:t>Storage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27118" y="3031108"/>
            <a:ext cx="1633144" cy="24820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13" dirty="0"/>
              <a:t>Web + Mobile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27118" y="3367741"/>
            <a:ext cx="1633144" cy="24820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13" dirty="0"/>
              <a:t>Databases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27118" y="3702702"/>
            <a:ext cx="1633144" cy="24820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13" dirty="0"/>
              <a:t>Intelligence + analytics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95153" y="3365594"/>
            <a:ext cx="1633144" cy="24820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13" dirty="0"/>
              <a:t>Enterprise Integration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90342" y="3702979"/>
            <a:ext cx="1633144" cy="24820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13" dirty="0"/>
              <a:t>Security + Identity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63188" y="3032453"/>
            <a:ext cx="1670144" cy="24820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13" dirty="0"/>
              <a:t>Developer tools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63188" y="3352749"/>
            <a:ext cx="1670144" cy="24820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13" dirty="0"/>
              <a:t>Monitoring + management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63188" y="3702979"/>
            <a:ext cx="1670144" cy="24820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13" dirty="0"/>
              <a:t>Containers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44394" y="1028866"/>
            <a:ext cx="7565786" cy="1583444"/>
          </a:xfrm>
          <a:prstGeom prst="roundRect">
            <a:avLst/>
          </a:prstGeom>
          <a:solidFill>
            <a:srgbClr val="8CC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b="1" dirty="0"/>
              <a:t>Microsoft Office 365 Services</a:t>
            </a:r>
            <a:r>
              <a:rPr lang="en-US" sz="1400" dirty="0"/>
              <a:t> (SaaS)</a:t>
            </a:r>
            <a:r>
              <a:rPr lang="en-US" sz="1125" dirty="0"/>
              <a:t> –  https://portal.office.com </a:t>
            </a:r>
          </a:p>
        </p:txBody>
      </p:sp>
      <p:sp>
        <p:nvSpPr>
          <p:cNvPr id="24" name="Round Same Side Corner Rectangle 23"/>
          <p:cNvSpPr/>
          <p:nvPr/>
        </p:nvSpPr>
        <p:spPr>
          <a:xfrm>
            <a:off x="1136871" y="1464845"/>
            <a:ext cx="880188" cy="1213189"/>
          </a:xfrm>
          <a:prstGeom prst="round2SameRect">
            <a:avLst/>
          </a:prstGeom>
          <a:solidFill>
            <a:srgbClr val="002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/>
              <a:t>Exchange Online</a:t>
            </a:r>
          </a:p>
        </p:txBody>
      </p:sp>
      <p:sp>
        <p:nvSpPr>
          <p:cNvPr id="25" name="Round Same Side Corner Rectangle 24"/>
          <p:cNvSpPr/>
          <p:nvPr/>
        </p:nvSpPr>
        <p:spPr>
          <a:xfrm>
            <a:off x="2025089" y="1461017"/>
            <a:ext cx="956681" cy="1192357"/>
          </a:xfrm>
          <a:prstGeom prst="round2SameRect">
            <a:avLst/>
          </a:prstGeom>
          <a:solidFill>
            <a:srgbClr val="002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SharePoint</a:t>
            </a:r>
          </a:p>
          <a:p>
            <a:pPr algn="ctr"/>
            <a:r>
              <a:rPr lang="en-US" sz="1013" dirty="0"/>
              <a:t>Online</a:t>
            </a:r>
            <a:br>
              <a:rPr lang="en-US" sz="1013" dirty="0"/>
            </a:br>
            <a:r>
              <a:rPr lang="en-US" sz="900" dirty="0"/>
              <a:t>(OneDrive for business) </a:t>
            </a:r>
          </a:p>
        </p:txBody>
      </p:sp>
      <p:sp>
        <p:nvSpPr>
          <p:cNvPr id="26" name="Round Same Side Corner Rectangle 25"/>
          <p:cNvSpPr/>
          <p:nvPr/>
        </p:nvSpPr>
        <p:spPr>
          <a:xfrm>
            <a:off x="2990679" y="1467034"/>
            <a:ext cx="795565" cy="1182021"/>
          </a:xfrm>
          <a:prstGeom prst="round2SameRect">
            <a:avLst/>
          </a:prstGeom>
          <a:solidFill>
            <a:srgbClr val="002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/>
              <a:t>Microsoft </a:t>
            </a:r>
            <a:br>
              <a:rPr lang="en-US" sz="1013"/>
            </a:br>
            <a:r>
              <a:rPr lang="en-US" sz="1013"/>
              <a:t>Teams</a:t>
            </a:r>
            <a:endParaRPr lang="en-US" sz="1013" dirty="0"/>
          </a:p>
        </p:txBody>
      </p:sp>
      <p:sp>
        <p:nvSpPr>
          <p:cNvPr id="27" name="Round Same Side Corner Rectangle 26"/>
          <p:cNvSpPr/>
          <p:nvPr/>
        </p:nvSpPr>
        <p:spPr>
          <a:xfrm>
            <a:off x="3801002" y="1475680"/>
            <a:ext cx="894151" cy="1194134"/>
          </a:xfrm>
          <a:prstGeom prst="round2SameRect">
            <a:avLst/>
          </a:prstGeom>
          <a:solidFill>
            <a:srgbClr val="002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/>
              <a:t>Skype for Business</a:t>
            </a:r>
          </a:p>
        </p:txBody>
      </p:sp>
      <p:sp>
        <p:nvSpPr>
          <p:cNvPr id="28" name="Round Same Side Corner Rectangle 27"/>
          <p:cNvSpPr/>
          <p:nvPr/>
        </p:nvSpPr>
        <p:spPr>
          <a:xfrm>
            <a:off x="4685945" y="1465755"/>
            <a:ext cx="916703" cy="1183300"/>
          </a:xfrm>
          <a:prstGeom prst="round2SameRect">
            <a:avLst/>
          </a:prstGeom>
          <a:solidFill>
            <a:srgbClr val="002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/>
              <a:t>Planner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30027" y="2690120"/>
            <a:ext cx="7501041" cy="248209"/>
          </a:xfrm>
          <a:prstGeom prst="rect">
            <a:avLst/>
          </a:prstGeom>
          <a:solidFill>
            <a:srgbClr val="FFBE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13" b="1" dirty="0"/>
              <a:t>A Z U R E   A C T I V E   D I R E C T O R Y (AAD)  |  I N T U N E (MDM/MAM) | Azure Information Protection (AIP)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90342" y="3034795"/>
            <a:ext cx="1633144" cy="24820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13" dirty="0"/>
              <a:t>Internet of Things</a:t>
            </a:r>
          </a:p>
        </p:txBody>
      </p:sp>
      <p:sp>
        <p:nvSpPr>
          <p:cNvPr id="31" name="Round Same Side Corner Rectangle 30"/>
          <p:cNvSpPr/>
          <p:nvPr/>
        </p:nvSpPr>
        <p:spPr>
          <a:xfrm>
            <a:off x="5611276" y="1466741"/>
            <a:ext cx="810024" cy="1182314"/>
          </a:xfrm>
          <a:prstGeom prst="round2SameRect">
            <a:avLst/>
          </a:prstGeom>
          <a:solidFill>
            <a:srgbClr val="002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 dirty="0"/>
              <a:t>Flow/PowerApps</a:t>
            </a:r>
          </a:p>
          <a:p>
            <a:pPr algn="ctr"/>
            <a:endParaRPr lang="en-US" sz="1013" dirty="0"/>
          </a:p>
        </p:txBody>
      </p:sp>
      <p:sp>
        <p:nvSpPr>
          <p:cNvPr id="32" name="Round Same Side Corner Rectangle 31"/>
          <p:cNvSpPr/>
          <p:nvPr/>
        </p:nvSpPr>
        <p:spPr>
          <a:xfrm>
            <a:off x="6429928" y="1454819"/>
            <a:ext cx="769399" cy="1194236"/>
          </a:xfrm>
          <a:prstGeom prst="round2SameRect">
            <a:avLst/>
          </a:prstGeom>
          <a:solidFill>
            <a:srgbClr val="002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Yammer</a:t>
            </a:r>
          </a:p>
        </p:txBody>
      </p:sp>
      <p:sp>
        <p:nvSpPr>
          <p:cNvPr id="33" name="Round Same Side Corner Rectangle 32"/>
          <p:cNvSpPr/>
          <p:nvPr/>
        </p:nvSpPr>
        <p:spPr>
          <a:xfrm>
            <a:off x="7211011" y="1451023"/>
            <a:ext cx="802390" cy="1198032"/>
          </a:xfrm>
          <a:prstGeom prst="round2SameRect">
            <a:avLst/>
          </a:prstGeom>
          <a:solidFill>
            <a:srgbClr val="002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13"/>
              <a:t>Dynamics 365</a:t>
            </a:r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69549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44BE9-31AC-224C-AA2A-B7C7DFE4F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DE3D3-7681-9940-9F09-06CE0F2F17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Enable MFA – Make it smart</a:t>
            </a:r>
          </a:p>
          <a:p>
            <a:r>
              <a:rPr lang="en-US" dirty="0"/>
              <a:t>Understand Device state / Compliance and integrate with </a:t>
            </a:r>
            <a:r>
              <a:rPr lang="en-US" dirty="0" err="1"/>
              <a:t>AuthN</a:t>
            </a:r>
            <a:r>
              <a:rPr lang="en-US" dirty="0"/>
              <a:t> context</a:t>
            </a:r>
          </a:p>
          <a:p>
            <a:r>
              <a:rPr lang="en-US" dirty="0"/>
              <a:t>Get Apps Integrated via SSO</a:t>
            </a:r>
          </a:p>
          <a:p>
            <a:pPr lvl="1"/>
            <a:r>
              <a:rPr lang="en-US" dirty="0"/>
              <a:t>Federated method is preferred</a:t>
            </a:r>
          </a:p>
          <a:p>
            <a:r>
              <a:rPr lang="en-US" dirty="0"/>
              <a:t>Life cycle management can provide big benefits</a:t>
            </a:r>
          </a:p>
          <a:p>
            <a:pPr lvl="1"/>
            <a:r>
              <a:rPr lang="en-US" dirty="0"/>
              <a:t>“HR as a Master” – Get HR Dept on board</a:t>
            </a:r>
          </a:p>
          <a:p>
            <a:r>
              <a:rPr lang="en-US" dirty="0"/>
              <a:t>Attribute Management – the future of Authorization</a:t>
            </a:r>
          </a:p>
          <a:p>
            <a:pPr lvl="1"/>
            <a:r>
              <a:rPr lang="en-US" dirty="0"/>
              <a:t>Dynamic Attribute based groups/access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F7CAFE-A735-6A4A-AC02-CD669A583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32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am 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 IT industry for 22+ years</a:t>
            </a:r>
          </a:p>
          <a:p>
            <a:r>
              <a:rPr lang="en-US" dirty="0"/>
              <a:t>Director of Cloud Practice – JourneyTEAM</a:t>
            </a:r>
          </a:p>
          <a:p>
            <a:r>
              <a:rPr lang="en-US" dirty="0"/>
              <a:t>Cloud Solutions Architect</a:t>
            </a:r>
          </a:p>
          <a:p>
            <a:r>
              <a:rPr lang="en-US" dirty="0"/>
              <a:t>Identity &amp; Access Management Architect</a:t>
            </a:r>
          </a:p>
          <a:p>
            <a:r>
              <a:rPr lang="en-US" dirty="0"/>
              <a:t>SharePoint Architect</a:t>
            </a:r>
          </a:p>
          <a:p>
            <a:r>
              <a:rPr lang="en-US" dirty="0"/>
              <a:t>Exchange Server Engineer</a:t>
            </a:r>
          </a:p>
          <a:p>
            <a:r>
              <a:rPr lang="en-US" dirty="0"/>
              <a:t>OCS/Lync Engineer</a:t>
            </a:r>
          </a:p>
          <a:p>
            <a:r>
              <a:rPr lang="en-US" dirty="0"/>
              <a:t>GroupWise Guy</a:t>
            </a:r>
          </a:p>
          <a:p>
            <a:r>
              <a:rPr lang="en-US" dirty="0"/>
              <a:t>Published Author</a:t>
            </a:r>
          </a:p>
          <a:p>
            <a:r>
              <a:rPr lang="en-US" dirty="0"/>
              <a:t>Teacher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203" y="4133372"/>
            <a:ext cx="1833549" cy="71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1543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FBF09A-91A7-274F-8549-0D16E0251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F40EFA-4964-4E4E-B755-03D5BA3BE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850" y="1238250"/>
            <a:ext cx="72263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24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3824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08A5D-69D5-4C4E-8194-2E1593A79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IAM, really?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EEBF5-88FF-1040-BA5A-5CA05FBF9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Authentication</a:t>
            </a:r>
          </a:p>
          <a:p>
            <a:pPr lvl="1"/>
            <a:r>
              <a:rPr lang="en-US" dirty="0"/>
              <a:t>Who are you</a:t>
            </a:r>
          </a:p>
          <a:p>
            <a:r>
              <a:rPr lang="en-US" dirty="0"/>
              <a:t>Authorization</a:t>
            </a:r>
          </a:p>
          <a:p>
            <a:pPr lvl="1"/>
            <a:r>
              <a:rPr lang="en-US" dirty="0"/>
              <a:t>What you have access too</a:t>
            </a:r>
          </a:p>
          <a:p>
            <a:r>
              <a:rPr lang="en-US" dirty="0"/>
              <a:t>Identity Governance</a:t>
            </a:r>
          </a:p>
          <a:p>
            <a:pPr lvl="1"/>
            <a:r>
              <a:rPr lang="en-US" dirty="0"/>
              <a:t>Provisioning/de-provisioning </a:t>
            </a:r>
          </a:p>
          <a:p>
            <a:pPr lvl="1"/>
            <a:r>
              <a:rPr lang="en-US" dirty="0"/>
              <a:t>Lifecycle management</a:t>
            </a:r>
          </a:p>
          <a:p>
            <a:r>
              <a:rPr lang="en-US" dirty="0"/>
              <a:t>Auditing</a:t>
            </a:r>
          </a:p>
          <a:p>
            <a:pPr lvl="1"/>
            <a:r>
              <a:rPr lang="en-US" dirty="0"/>
              <a:t>Access Review</a:t>
            </a:r>
          </a:p>
          <a:p>
            <a:pPr lvl="1"/>
            <a:r>
              <a:rPr lang="en-US" dirty="0"/>
              <a:t>Attestation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64988D-6B7C-564F-83D7-EC370390D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B38E60-003D-2247-B149-056328CD0D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203" y="4133372"/>
            <a:ext cx="1833549" cy="71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13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CD48C-4BEB-CF40-9D79-FB99D037C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Centric Security is so 20</a:t>
            </a:r>
            <a:r>
              <a:rPr lang="en-US" baseline="30000" dirty="0"/>
              <a:t>th</a:t>
            </a:r>
            <a:r>
              <a:rPr lang="en-US" dirty="0"/>
              <a:t> Century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5A965-7E80-954F-8A41-99E97DB19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437" y="1085850"/>
            <a:ext cx="5560260" cy="3714750"/>
          </a:xfrm>
        </p:spPr>
        <p:txBody>
          <a:bodyPr/>
          <a:lstStyle/>
          <a:p>
            <a:r>
              <a:rPr lang="en-US" dirty="0"/>
              <a:t>Castle Approach – Protect the perimeter is dead</a:t>
            </a:r>
          </a:p>
          <a:p>
            <a:pPr lvl="1"/>
            <a:r>
              <a:rPr lang="en-US" dirty="0"/>
              <a:t>Data use and access has exploded</a:t>
            </a:r>
          </a:p>
          <a:p>
            <a:pPr lvl="1"/>
            <a:r>
              <a:rPr lang="en-US" dirty="0"/>
              <a:t>People, Partners, Cloud, Mobile, etc.</a:t>
            </a:r>
          </a:p>
          <a:p>
            <a:pPr lvl="1"/>
            <a:r>
              <a:rPr lang="en-US" dirty="0"/>
              <a:t>Need for better solutions to access data</a:t>
            </a:r>
          </a:p>
          <a:p>
            <a:r>
              <a:rPr lang="en-US" dirty="0"/>
              <a:t>People and data are no longer related to the network</a:t>
            </a:r>
          </a:p>
          <a:p>
            <a:r>
              <a:rPr lang="en-US" dirty="0"/>
              <a:t>On-</a:t>
            </a:r>
            <a:r>
              <a:rPr lang="en-US" dirty="0" err="1"/>
              <a:t>prem</a:t>
            </a:r>
            <a:r>
              <a:rPr lang="en-US" dirty="0"/>
              <a:t> vs. Cloud vs. Mobile</a:t>
            </a:r>
          </a:p>
          <a:p>
            <a:r>
              <a:rPr lang="en-US" dirty="0"/>
              <a:t>No more Boundaries or Castle Walls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03B1EC-5342-B843-979F-995B69FF7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5EBD17-DBD3-1243-A39D-BB1917EC2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203" y="4133372"/>
            <a:ext cx="1833549" cy="71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7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B87CC-F193-46AD-82D2-37C69F01D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world we live in is hyper connected</a:t>
            </a:r>
          </a:p>
        </p:txBody>
      </p:sp>
      <p:grpSp>
        <p:nvGrpSpPr>
          <p:cNvPr id="3" name="Group 2" descr="food industry icon">
            <a:extLst>
              <a:ext uri="{FF2B5EF4-FFF2-40B4-BE49-F238E27FC236}">
                <a16:creationId xmlns:a16="http://schemas.microsoft.com/office/drawing/2014/main" id="{1A69871B-F78B-4BCE-BA35-5C41A1791F14}"/>
              </a:ext>
            </a:extLst>
          </p:cNvPr>
          <p:cNvGrpSpPr/>
          <p:nvPr/>
        </p:nvGrpSpPr>
        <p:grpSpPr>
          <a:xfrm>
            <a:off x="6310513" y="2521764"/>
            <a:ext cx="385028" cy="385028"/>
            <a:chOff x="8666945" y="2708556"/>
            <a:chExt cx="523664" cy="523664"/>
          </a:xfrm>
        </p:grpSpPr>
        <p:sp useBgFill="1">
          <p:nvSpPr>
            <p:cNvPr id="4" name="Oval 3">
              <a:extLst>
                <a:ext uri="{FF2B5EF4-FFF2-40B4-BE49-F238E27FC236}">
                  <a16:creationId xmlns:a16="http://schemas.microsoft.com/office/drawing/2014/main" id="{8D640BAF-316C-4F52-82B4-74D0F4354759}"/>
                </a:ext>
              </a:extLst>
            </p:cNvPr>
            <p:cNvSpPr/>
            <p:nvPr/>
          </p:nvSpPr>
          <p:spPr bwMode="auto">
            <a:xfrm rot="4740000">
              <a:off x="8666945" y="2708556"/>
              <a:ext cx="523664" cy="523664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kern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" name="plant_3">
              <a:extLst>
                <a:ext uri="{FF2B5EF4-FFF2-40B4-BE49-F238E27FC236}">
                  <a16:creationId xmlns:a16="http://schemas.microsoft.com/office/drawing/2014/main" id="{F0389669-DC4D-44A7-80D3-4943EB5327C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832866" y="2806701"/>
              <a:ext cx="191824" cy="327376"/>
            </a:xfrm>
            <a:custGeom>
              <a:avLst/>
              <a:gdLst>
                <a:gd name="T0" fmla="*/ 130 w 205"/>
                <a:gd name="T1" fmla="*/ 78 h 355"/>
                <a:gd name="T2" fmla="*/ 102 w 205"/>
                <a:gd name="T3" fmla="*/ 106 h 355"/>
                <a:gd name="T4" fmla="*/ 73 w 205"/>
                <a:gd name="T5" fmla="*/ 77 h 355"/>
                <a:gd name="T6" fmla="*/ 73 w 205"/>
                <a:gd name="T7" fmla="*/ 47 h 355"/>
                <a:gd name="T8" fmla="*/ 102 w 205"/>
                <a:gd name="T9" fmla="*/ 76 h 355"/>
                <a:gd name="T10" fmla="*/ 130 w 205"/>
                <a:gd name="T11" fmla="*/ 48 h 355"/>
                <a:gd name="T12" fmla="*/ 73 w 205"/>
                <a:gd name="T13" fmla="*/ 17 h 355"/>
                <a:gd name="T14" fmla="*/ 102 w 205"/>
                <a:gd name="T15" fmla="*/ 46 h 355"/>
                <a:gd name="T16" fmla="*/ 130 w 205"/>
                <a:gd name="T17" fmla="*/ 18 h 355"/>
                <a:gd name="T18" fmla="*/ 102 w 205"/>
                <a:gd name="T19" fmla="*/ 0 h 355"/>
                <a:gd name="T20" fmla="*/ 102 w 205"/>
                <a:gd name="T21" fmla="*/ 46 h 355"/>
                <a:gd name="T22" fmla="*/ 146 w 205"/>
                <a:gd name="T23" fmla="*/ 137 h 355"/>
                <a:gd name="T24" fmla="*/ 174 w 205"/>
                <a:gd name="T25" fmla="*/ 166 h 355"/>
                <a:gd name="T26" fmla="*/ 202 w 205"/>
                <a:gd name="T27" fmla="*/ 138 h 355"/>
                <a:gd name="T28" fmla="*/ 146 w 205"/>
                <a:gd name="T29" fmla="*/ 107 h 355"/>
                <a:gd name="T30" fmla="*/ 174 w 205"/>
                <a:gd name="T31" fmla="*/ 136 h 355"/>
                <a:gd name="T32" fmla="*/ 202 w 205"/>
                <a:gd name="T33" fmla="*/ 108 h 355"/>
                <a:gd name="T34" fmla="*/ 146 w 205"/>
                <a:gd name="T35" fmla="*/ 77 h 355"/>
                <a:gd name="T36" fmla="*/ 174 w 205"/>
                <a:gd name="T37" fmla="*/ 106 h 355"/>
                <a:gd name="T38" fmla="*/ 202 w 205"/>
                <a:gd name="T39" fmla="*/ 78 h 355"/>
                <a:gd name="T40" fmla="*/ 174 w 205"/>
                <a:gd name="T41" fmla="*/ 60 h 355"/>
                <a:gd name="T42" fmla="*/ 174 w 205"/>
                <a:gd name="T43" fmla="*/ 106 h 355"/>
                <a:gd name="T44" fmla="*/ 5 w 205"/>
                <a:gd name="T45" fmla="*/ 137 h 355"/>
                <a:gd name="T46" fmla="*/ 34 w 205"/>
                <a:gd name="T47" fmla="*/ 166 h 355"/>
                <a:gd name="T48" fmla="*/ 62 w 205"/>
                <a:gd name="T49" fmla="*/ 138 h 355"/>
                <a:gd name="T50" fmla="*/ 5 w 205"/>
                <a:gd name="T51" fmla="*/ 107 h 355"/>
                <a:gd name="T52" fmla="*/ 34 w 205"/>
                <a:gd name="T53" fmla="*/ 136 h 355"/>
                <a:gd name="T54" fmla="*/ 62 w 205"/>
                <a:gd name="T55" fmla="*/ 108 h 355"/>
                <a:gd name="T56" fmla="*/ 5 w 205"/>
                <a:gd name="T57" fmla="*/ 77 h 355"/>
                <a:gd name="T58" fmla="*/ 34 w 205"/>
                <a:gd name="T59" fmla="*/ 106 h 355"/>
                <a:gd name="T60" fmla="*/ 62 w 205"/>
                <a:gd name="T61" fmla="*/ 78 h 355"/>
                <a:gd name="T62" fmla="*/ 34 w 205"/>
                <a:gd name="T63" fmla="*/ 60 h 355"/>
                <a:gd name="T64" fmla="*/ 34 w 205"/>
                <a:gd name="T65" fmla="*/ 106 h 355"/>
                <a:gd name="T66" fmla="*/ 34 w 205"/>
                <a:gd name="T67" fmla="*/ 208 h 355"/>
                <a:gd name="T68" fmla="*/ 34 w 205"/>
                <a:gd name="T69" fmla="*/ 166 h 355"/>
                <a:gd name="T70" fmla="*/ 102 w 205"/>
                <a:gd name="T71" fmla="*/ 106 h 355"/>
                <a:gd name="T72" fmla="*/ 102 w 205"/>
                <a:gd name="T73" fmla="*/ 252 h 355"/>
                <a:gd name="T74" fmla="*/ 174 w 205"/>
                <a:gd name="T75" fmla="*/ 166 h 355"/>
                <a:gd name="T76" fmla="*/ 174 w 205"/>
                <a:gd name="T77" fmla="*/ 204 h 355"/>
                <a:gd name="T78" fmla="*/ 31 w 205"/>
                <a:gd name="T79" fmla="*/ 294 h 355"/>
                <a:gd name="T80" fmla="*/ 88 w 205"/>
                <a:gd name="T81" fmla="*/ 349 h 355"/>
                <a:gd name="T82" fmla="*/ 78 w 205"/>
                <a:gd name="T83" fmla="*/ 270 h 355"/>
                <a:gd name="T84" fmla="*/ 2 w 205"/>
                <a:gd name="T85" fmla="*/ 173 h 355"/>
                <a:gd name="T86" fmla="*/ 31 w 205"/>
                <a:gd name="T87" fmla="*/ 294 h 355"/>
                <a:gd name="T88" fmla="*/ 174 w 205"/>
                <a:gd name="T89" fmla="*/ 294 h 355"/>
                <a:gd name="T90" fmla="*/ 203 w 205"/>
                <a:gd name="T91" fmla="*/ 173 h 355"/>
                <a:gd name="T92" fmla="*/ 127 w 205"/>
                <a:gd name="T93" fmla="*/ 270 h 355"/>
                <a:gd name="T94" fmla="*/ 117 w 205"/>
                <a:gd name="T95" fmla="*/ 349 h 355"/>
                <a:gd name="T96" fmla="*/ 174 w 205"/>
                <a:gd name="T97" fmla="*/ 294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05" h="355">
                  <a:moveTo>
                    <a:pt x="130" y="78"/>
                  </a:moveTo>
                  <a:cubicBezTo>
                    <a:pt x="102" y="106"/>
                    <a:pt x="102" y="106"/>
                    <a:pt x="102" y="106"/>
                  </a:cubicBezTo>
                  <a:cubicBezTo>
                    <a:pt x="73" y="77"/>
                    <a:pt x="73" y="77"/>
                    <a:pt x="73" y="77"/>
                  </a:cubicBezTo>
                  <a:moveTo>
                    <a:pt x="73" y="47"/>
                  </a:moveTo>
                  <a:cubicBezTo>
                    <a:pt x="102" y="76"/>
                    <a:pt x="102" y="76"/>
                    <a:pt x="102" y="76"/>
                  </a:cubicBezTo>
                  <a:cubicBezTo>
                    <a:pt x="130" y="48"/>
                    <a:pt x="130" y="48"/>
                    <a:pt x="130" y="48"/>
                  </a:cubicBezTo>
                  <a:moveTo>
                    <a:pt x="73" y="17"/>
                  </a:moveTo>
                  <a:cubicBezTo>
                    <a:pt x="102" y="46"/>
                    <a:pt x="102" y="46"/>
                    <a:pt x="102" y="46"/>
                  </a:cubicBezTo>
                  <a:cubicBezTo>
                    <a:pt x="130" y="18"/>
                    <a:pt x="130" y="18"/>
                    <a:pt x="130" y="18"/>
                  </a:cubicBezTo>
                  <a:moveTo>
                    <a:pt x="102" y="0"/>
                  </a:moveTo>
                  <a:cubicBezTo>
                    <a:pt x="102" y="46"/>
                    <a:pt x="102" y="46"/>
                    <a:pt x="102" y="46"/>
                  </a:cubicBezTo>
                  <a:moveTo>
                    <a:pt x="146" y="137"/>
                  </a:moveTo>
                  <a:cubicBezTo>
                    <a:pt x="174" y="166"/>
                    <a:pt x="174" y="166"/>
                    <a:pt x="174" y="166"/>
                  </a:cubicBezTo>
                  <a:cubicBezTo>
                    <a:pt x="202" y="138"/>
                    <a:pt x="202" y="138"/>
                    <a:pt x="202" y="138"/>
                  </a:cubicBezTo>
                  <a:moveTo>
                    <a:pt x="146" y="107"/>
                  </a:moveTo>
                  <a:cubicBezTo>
                    <a:pt x="174" y="136"/>
                    <a:pt x="174" y="136"/>
                    <a:pt x="174" y="136"/>
                  </a:cubicBezTo>
                  <a:cubicBezTo>
                    <a:pt x="202" y="108"/>
                    <a:pt x="202" y="108"/>
                    <a:pt x="202" y="108"/>
                  </a:cubicBezTo>
                  <a:moveTo>
                    <a:pt x="146" y="77"/>
                  </a:moveTo>
                  <a:cubicBezTo>
                    <a:pt x="174" y="106"/>
                    <a:pt x="174" y="106"/>
                    <a:pt x="174" y="106"/>
                  </a:cubicBezTo>
                  <a:cubicBezTo>
                    <a:pt x="202" y="78"/>
                    <a:pt x="202" y="78"/>
                    <a:pt x="202" y="78"/>
                  </a:cubicBezTo>
                  <a:moveTo>
                    <a:pt x="174" y="60"/>
                  </a:moveTo>
                  <a:cubicBezTo>
                    <a:pt x="174" y="106"/>
                    <a:pt x="174" y="106"/>
                    <a:pt x="174" y="106"/>
                  </a:cubicBezTo>
                  <a:moveTo>
                    <a:pt x="5" y="137"/>
                  </a:moveTo>
                  <a:cubicBezTo>
                    <a:pt x="34" y="166"/>
                    <a:pt x="34" y="166"/>
                    <a:pt x="34" y="166"/>
                  </a:cubicBezTo>
                  <a:cubicBezTo>
                    <a:pt x="62" y="138"/>
                    <a:pt x="62" y="138"/>
                    <a:pt x="62" y="138"/>
                  </a:cubicBezTo>
                  <a:moveTo>
                    <a:pt x="5" y="107"/>
                  </a:moveTo>
                  <a:cubicBezTo>
                    <a:pt x="34" y="136"/>
                    <a:pt x="34" y="136"/>
                    <a:pt x="34" y="136"/>
                  </a:cubicBezTo>
                  <a:cubicBezTo>
                    <a:pt x="62" y="108"/>
                    <a:pt x="62" y="108"/>
                    <a:pt x="62" y="108"/>
                  </a:cubicBezTo>
                  <a:moveTo>
                    <a:pt x="5" y="77"/>
                  </a:moveTo>
                  <a:cubicBezTo>
                    <a:pt x="34" y="106"/>
                    <a:pt x="34" y="106"/>
                    <a:pt x="34" y="106"/>
                  </a:cubicBezTo>
                  <a:cubicBezTo>
                    <a:pt x="62" y="78"/>
                    <a:pt x="62" y="78"/>
                    <a:pt x="62" y="78"/>
                  </a:cubicBezTo>
                  <a:moveTo>
                    <a:pt x="34" y="60"/>
                  </a:moveTo>
                  <a:cubicBezTo>
                    <a:pt x="34" y="106"/>
                    <a:pt x="34" y="106"/>
                    <a:pt x="34" y="106"/>
                  </a:cubicBezTo>
                  <a:moveTo>
                    <a:pt x="34" y="208"/>
                  </a:moveTo>
                  <a:cubicBezTo>
                    <a:pt x="34" y="166"/>
                    <a:pt x="34" y="166"/>
                    <a:pt x="34" y="166"/>
                  </a:cubicBezTo>
                  <a:moveTo>
                    <a:pt x="102" y="106"/>
                  </a:moveTo>
                  <a:cubicBezTo>
                    <a:pt x="102" y="252"/>
                    <a:pt x="102" y="252"/>
                    <a:pt x="102" y="252"/>
                  </a:cubicBezTo>
                  <a:moveTo>
                    <a:pt x="174" y="166"/>
                  </a:moveTo>
                  <a:cubicBezTo>
                    <a:pt x="174" y="204"/>
                    <a:pt x="174" y="204"/>
                    <a:pt x="174" y="204"/>
                  </a:cubicBezTo>
                  <a:moveTo>
                    <a:pt x="31" y="294"/>
                  </a:moveTo>
                  <a:cubicBezTo>
                    <a:pt x="45" y="323"/>
                    <a:pt x="75" y="355"/>
                    <a:pt x="88" y="349"/>
                  </a:cubicBezTo>
                  <a:cubicBezTo>
                    <a:pt x="101" y="342"/>
                    <a:pt x="97" y="307"/>
                    <a:pt x="78" y="270"/>
                  </a:cubicBezTo>
                  <a:cubicBezTo>
                    <a:pt x="60" y="233"/>
                    <a:pt x="3" y="173"/>
                    <a:pt x="2" y="173"/>
                  </a:cubicBezTo>
                  <a:cubicBezTo>
                    <a:pt x="0" y="172"/>
                    <a:pt x="17" y="264"/>
                    <a:pt x="31" y="294"/>
                  </a:cubicBezTo>
                  <a:close/>
                  <a:moveTo>
                    <a:pt x="174" y="294"/>
                  </a:moveTo>
                  <a:cubicBezTo>
                    <a:pt x="189" y="264"/>
                    <a:pt x="205" y="172"/>
                    <a:pt x="203" y="173"/>
                  </a:cubicBezTo>
                  <a:cubicBezTo>
                    <a:pt x="202" y="173"/>
                    <a:pt x="145" y="233"/>
                    <a:pt x="127" y="270"/>
                  </a:cubicBezTo>
                  <a:cubicBezTo>
                    <a:pt x="109" y="307"/>
                    <a:pt x="104" y="342"/>
                    <a:pt x="117" y="349"/>
                  </a:cubicBezTo>
                  <a:cubicBezTo>
                    <a:pt x="130" y="355"/>
                    <a:pt x="160" y="323"/>
                    <a:pt x="174" y="294"/>
                  </a:cubicBezTo>
                  <a:close/>
                </a:path>
              </a:pathLst>
            </a:custGeom>
            <a:noFill/>
            <a:ln w="15875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7232" tIns="33616" rIns="67232" bIns="33616" numCol="1" anchor="t" anchorCtr="0" compatLnSpc="1">
              <a:prstTxWarp prst="textNoShape">
                <a:avLst/>
              </a:prstTxWarp>
            </a:bodyPr>
            <a:lstStyle/>
            <a:p>
              <a:pPr defTabSz="685775">
                <a:defRPr/>
              </a:pPr>
              <a:endParaRPr lang="en-US" sz="1324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</a:gradFill>
                <a:latin typeface="Segoe UI Semilight"/>
              </a:endParaRPr>
            </a:p>
          </p:txBody>
        </p:sp>
      </p:grpSp>
      <p:grpSp>
        <p:nvGrpSpPr>
          <p:cNvPr id="6" name="Group 5" descr="thermometer icon">
            <a:extLst>
              <a:ext uri="{FF2B5EF4-FFF2-40B4-BE49-F238E27FC236}">
                <a16:creationId xmlns:a16="http://schemas.microsoft.com/office/drawing/2014/main" id="{2BEA032B-DC71-4A71-8C0B-351D6E9B9426}"/>
              </a:ext>
            </a:extLst>
          </p:cNvPr>
          <p:cNvGrpSpPr/>
          <p:nvPr/>
        </p:nvGrpSpPr>
        <p:grpSpPr>
          <a:xfrm>
            <a:off x="2843731" y="3525255"/>
            <a:ext cx="385028" cy="385028"/>
            <a:chOff x="4452509" y="919634"/>
            <a:chExt cx="523664" cy="523664"/>
          </a:xfrm>
        </p:grpSpPr>
        <p:sp useBgFill="1">
          <p:nvSpPr>
            <p:cNvPr id="7" name="Oval 6">
              <a:extLst>
                <a:ext uri="{FF2B5EF4-FFF2-40B4-BE49-F238E27FC236}">
                  <a16:creationId xmlns:a16="http://schemas.microsoft.com/office/drawing/2014/main" id="{9F3C1D41-B68B-4D8F-9F74-96F09FD5080E}"/>
                </a:ext>
              </a:extLst>
            </p:cNvPr>
            <p:cNvSpPr/>
            <p:nvPr/>
          </p:nvSpPr>
          <p:spPr bwMode="auto">
            <a:xfrm rot="19620000" flipH="1">
              <a:off x="4452509" y="919634"/>
              <a:ext cx="523664" cy="523664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kern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8" name="Temperature_med">
              <a:extLst>
                <a:ext uri="{FF2B5EF4-FFF2-40B4-BE49-F238E27FC236}">
                  <a16:creationId xmlns:a16="http://schemas.microsoft.com/office/drawing/2014/main" id="{3E618E56-6624-41B6-9002-FAA35693C02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642457" y="1001713"/>
              <a:ext cx="143770" cy="359506"/>
            </a:xfrm>
            <a:custGeom>
              <a:avLst/>
              <a:gdLst>
                <a:gd name="T0" fmla="*/ 748 w 1496"/>
                <a:gd name="T1" fmla="*/ 3274 h 3743"/>
                <a:gd name="T2" fmla="*/ 469 w 1496"/>
                <a:gd name="T3" fmla="*/ 2995 h 3743"/>
                <a:gd name="T4" fmla="*/ 748 w 1496"/>
                <a:gd name="T5" fmla="*/ 2716 h 3743"/>
                <a:gd name="T6" fmla="*/ 1027 w 1496"/>
                <a:gd name="T7" fmla="*/ 2995 h 3743"/>
                <a:gd name="T8" fmla="*/ 748 w 1496"/>
                <a:gd name="T9" fmla="*/ 3274 h 3743"/>
                <a:gd name="T10" fmla="*/ 1248 w 1496"/>
                <a:gd name="T11" fmla="*/ 2439 h 3743"/>
                <a:gd name="T12" fmla="*/ 1248 w 1496"/>
                <a:gd name="T13" fmla="*/ 500 h 3743"/>
                <a:gd name="T14" fmla="*/ 748 w 1496"/>
                <a:gd name="T15" fmla="*/ 0 h 3743"/>
                <a:gd name="T16" fmla="*/ 748 w 1496"/>
                <a:gd name="T17" fmla="*/ 0 h 3743"/>
                <a:gd name="T18" fmla="*/ 248 w 1496"/>
                <a:gd name="T19" fmla="*/ 500 h 3743"/>
                <a:gd name="T20" fmla="*/ 248 w 1496"/>
                <a:gd name="T21" fmla="*/ 2439 h 3743"/>
                <a:gd name="T22" fmla="*/ 0 w 1496"/>
                <a:gd name="T23" fmla="*/ 2995 h 3743"/>
                <a:gd name="T24" fmla="*/ 748 w 1496"/>
                <a:gd name="T25" fmla="*/ 3743 h 3743"/>
                <a:gd name="T26" fmla="*/ 1496 w 1496"/>
                <a:gd name="T27" fmla="*/ 2995 h 3743"/>
                <a:gd name="T28" fmla="*/ 1248 w 1496"/>
                <a:gd name="T29" fmla="*/ 2439 h 3743"/>
                <a:gd name="T30" fmla="*/ 748 w 1496"/>
                <a:gd name="T31" fmla="*/ 1371 h 3743"/>
                <a:gd name="T32" fmla="*/ 748 w 1496"/>
                <a:gd name="T33" fmla="*/ 2716 h 3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96" h="3743">
                  <a:moveTo>
                    <a:pt x="748" y="3274"/>
                  </a:moveTo>
                  <a:cubicBezTo>
                    <a:pt x="594" y="3274"/>
                    <a:pt x="469" y="3149"/>
                    <a:pt x="469" y="2995"/>
                  </a:cubicBezTo>
                  <a:cubicBezTo>
                    <a:pt x="469" y="2841"/>
                    <a:pt x="594" y="2716"/>
                    <a:pt x="748" y="2716"/>
                  </a:cubicBezTo>
                  <a:cubicBezTo>
                    <a:pt x="902" y="2716"/>
                    <a:pt x="1027" y="2841"/>
                    <a:pt x="1027" y="2995"/>
                  </a:cubicBezTo>
                  <a:cubicBezTo>
                    <a:pt x="1027" y="3149"/>
                    <a:pt x="902" y="3274"/>
                    <a:pt x="748" y="3274"/>
                  </a:cubicBezTo>
                  <a:close/>
                  <a:moveTo>
                    <a:pt x="1248" y="2439"/>
                  </a:moveTo>
                  <a:cubicBezTo>
                    <a:pt x="1248" y="500"/>
                    <a:pt x="1248" y="500"/>
                    <a:pt x="1248" y="500"/>
                  </a:cubicBezTo>
                  <a:cubicBezTo>
                    <a:pt x="1248" y="224"/>
                    <a:pt x="1024" y="0"/>
                    <a:pt x="748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472" y="0"/>
                    <a:pt x="248" y="224"/>
                    <a:pt x="248" y="500"/>
                  </a:cubicBezTo>
                  <a:cubicBezTo>
                    <a:pt x="248" y="2439"/>
                    <a:pt x="248" y="2439"/>
                    <a:pt x="248" y="2439"/>
                  </a:cubicBezTo>
                  <a:cubicBezTo>
                    <a:pt x="96" y="2576"/>
                    <a:pt x="0" y="2774"/>
                    <a:pt x="0" y="2995"/>
                  </a:cubicBezTo>
                  <a:cubicBezTo>
                    <a:pt x="0" y="3408"/>
                    <a:pt x="335" y="3743"/>
                    <a:pt x="748" y="3743"/>
                  </a:cubicBezTo>
                  <a:cubicBezTo>
                    <a:pt x="1161" y="3743"/>
                    <a:pt x="1496" y="3408"/>
                    <a:pt x="1496" y="2995"/>
                  </a:cubicBezTo>
                  <a:cubicBezTo>
                    <a:pt x="1496" y="2774"/>
                    <a:pt x="1400" y="2576"/>
                    <a:pt x="1248" y="2439"/>
                  </a:cubicBezTo>
                  <a:close/>
                  <a:moveTo>
                    <a:pt x="748" y="1371"/>
                  </a:moveTo>
                  <a:cubicBezTo>
                    <a:pt x="748" y="2716"/>
                    <a:pt x="748" y="2716"/>
                    <a:pt x="748" y="2716"/>
                  </a:cubicBezTo>
                </a:path>
              </a:pathLst>
            </a:custGeom>
            <a:noFill/>
            <a:ln w="15875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7232" tIns="33616" rIns="67232" bIns="33616" numCol="1" anchor="t" anchorCtr="0" compatLnSpc="1">
              <a:prstTxWarp prst="textNoShape">
                <a:avLst/>
              </a:prstTxWarp>
            </a:bodyPr>
            <a:lstStyle/>
            <a:p>
              <a:pPr defTabSz="685775">
                <a:defRPr/>
              </a:pPr>
              <a:endParaRPr lang="en-US" sz="662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  <a:latin typeface="Segoe UI Semilight"/>
              </a:endParaRPr>
            </a:p>
          </p:txBody>
        </p:sp>
      </p:grpSp>
      <p:grpSp>
        <p:nvGrpSpPr>
          <p:cNvPr id="9" name="Group 8" descr="school icon">
            <a:extLst>
              <a:ext uri="{FF2B5EF4-FFF2-40B4-BE49-F238E27FC236}">
                <a16:creationId xmlns:a16="http://schemas.microsoft.com/office/drawing/2014/main" id="{C9621631-BE02-46CD-A8A2-47D0539B8346}"/>
              </a:ext>
            </a:extLst>
          </p:cNvPr>
          <p:cNvGrpSpPr/>
          <p:nvPr/>
        </p:nvGrpSpPr>
        <p:grpSpPr>
          <a:xfrm>
            <a:off x="6551784" y="1919404"/>
            <a:ext cx="387985" cy="387985"/>
            <a:chOff x="7541280" y="4820305"/>
            <a:chExt cx="527686" cy="527686"/>
          </a:xfrm>
        </p:grpSpPr>
        <p:sp useBgFill="1">
          <p:nvSpPr>
            <p:cNvPr id="10" name="Oval 9">
              <a:extLst>
                <a:ext uri="{FF2B5EF4-FFF2-40B4-BE49-F238E27FC236}">
                  <a16:creationId xmlns:a16="http://schemas.microsoft.com/office/drawing/2014/main" id="{4A43D9A8-0783-4223-BE39-4D8CD6B39BEC}"/>
                </a:ext>
              </a:extLst>
            </p:cNvPr>
            <p:cNvSpPr/>
            <p:nvPr/>
          </p:nvSpPr>
          <p:spPr bwMode="auto">
            <a:xfrm rot="18900000" flipH="1">
              <a:off x="7541280" y="4820305"/>
              <a:ext cx="527686" cy="527686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kern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1" name="building_11">
              <a:extLst>
                <a:ext uri="{FF2B5EF4-FFF2-40B4-BE49-F238E27FC236}">
                  <a16:creationId xmlns:a16="http://schemas.microsoft.com/office/drawing/2014/main" id="{DF0A0FB0-FB41-4239-91E9-F26E28279A3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599615" y="4973522"/>
              <a:ext cx="411016" cy="221252"/>
            </a:xfrm>
            <a:custGeom>
              <a:avLst/>
              <a:gdLst>
                <a:gd name="T0" fmla="*/ 164 w 361"/>
                <a:gd name="T1" fmla="*/ 94 h 193"/>
                <a:gd name="T2" fmla="*/ 66 w 361"/>
                <a:gd name="T3" fmla="*/ 193 h 193"/>
                <a:gd name="T4" fmla="*/ 98 w 361"/>
                <a:gd name="T5" fmla="*/ 124 h 193"/>
                <a:gd name="T6" fmla="*/ 93 w 361"/>
                <a:gd name="T7" fmla="*/ 129 h 193"/>
                <a:gd name="T8" fmla="*/ 98 w 361"/>
                <a:gd name="T9" fmla="*/ 124 h 193"/>
                <a:gd name="T10" fmla="*/ 93 w 361"/>
                <a:gd name="T11" fmla="*/ 160 h 193"/>
                <a:gd name="T12" fmla="*/ 98 w 361"/>
                <a:gd name="T13" fmla="*/ 165 h 193"/>
                <a:gd name="T14" fmla="*/ 135 w 361"/>
                <a:gd name="T15" fmla="*/ 124 h 193"/>
                <a:gd name="T16" fmla="*/ 130 w 361"/>
                <a:gd name="T17" fmla="*/ 129 h 193"/>
                <a:gd name="T18" fmla="*/ 135 w 361"/>
                <a:gd name="T19" fmla="*/ 124 h 193"/>
                <a:gd name="T20" fmla="*/ 130 w 361"/>
                <a:gd name="T21" fmla="*/ 160 h 193"/>
                <a:gd name="T22" fmla="*/ 135 w 361"/>
                <a:gd name="T23" fmla="*/ 165 h 193"/>
                <a:gd name="T24" fmla="*/ 295 w 361"/>
                <a:gd name="T25" fmla="*/ 124 h 193"/>
                <a:gd name="T26" fmla="*/ 291 w 361"/>
                <a:gd name="T27" fmla="*/ 129 h 193"/>
                <a:gd name="T28" fmla="*/ 295 w 361"/>
                <a:gd name="T29" fmla="*/ 124 h 193"/>
                <a:gd name="T30" fmla="*/ 291 w 361"/>
                <a:gd name="T31" fmla="*/ 160 h 193"/>
                <a:gd name="T32" fmla="*/ 295 w 361"/>
                <a:gd name="T33" fmla="*/ 165 h 193"/>
                <a:gd name="T34" fmla="*/ 333 w 361"/>
                <a:gd name="T35" fmla="*/ 124 h 193"/>
                <a:gd name="T36" fmla="*/ 328 w 361"/>
                <a:gd name="T37" fmla="*/ 129 h 193"/>
                <a:gd name="T38" fmla="*/ 333 w 361"/>
                <a:gd name="T39" fmla="*/ 124 h 193"/>
                <a:gd name="T40" fmla="*/ 328 w 361"/>
                <a:gd name="T41" fmla="*/ 160 h 193"/>
                <a:gd name="T42" fmla="*/ 333 w 361"/>
                <a:gd name="T43" fmla="*/ 165 h 193"/>
                <a:gd name="T44" fmla="*/ 263 w 361"/>
                <a:gd name="T45" fmla="*/ 193 h 193"/>
                <a:gd name="T46" fmla="*/ 361 w 361"/>
                <a:gd name="T47" fmla="*/ 94 h 193"/>
                <a:gd name="T48" fmla="*/ 263 w 361"/>
                <a:gd name="T49" fmla="*/ 193 h 193"/>
                <a:gd name="T50" fmla="*/ 164 w 361"/>
                <a:gd name="T51" fmla="*/ 45 h 193"/>
                <a:gd name="T52" fmla="*/ 263 w 361"/>
                <a:gd name="T53" fmla="*/ 193 h 193"/>
                <a:gd name="T54" fmla="*/ 214 w 361"/>
                <a:gd name="T55" fmla="*/ 0 h 193"/>
                <a:gd name="T56" fmla="*/ 185 w 361"/>
                <a:gd name="T57" fmla="*/ 58 h 193"/>
                <a:gd name="T58" fmla="*/ 241 w 361"/>
                <a:gd name="T59" fmla="*/ 84 h 193"/>
                <a:gd name="T60" fmla="*/ 241 w 361"/>
                <a:gd name="T61" fmla="*/ 193 h 193"/>
                <a:gd name="T62" fmla="*/ 213 w 361"/>
                <a:gd name="T63" fmla="*/ 144 h 193"/>
                <a:gd name="T64" fmla="*/ 213 w 361"/>
                <a:gd name="T65" fmla="*/ 144 h 193"/>
                <a:gd name="T66" fmla="*/ 185 w 361"/>
                <a:gd name="T67" fmla="*/ 193 h 193"/>
                <a:gd name="T68" fmla="*/ 207 w 361"/>
                <a:gd name="T69" fmla="*/ 115 h 193"/>
                <a:gd name="T70" fmla="*/ 219 w 361"/>
                <a:gd name="T71" fmla="*/ 115 h 193"/>
                <a:gd name="T72" fmla="*/ 19 w 361"/>
                <a:gd name="T73" fmla="*/ 75 h 193"/>
                <a:gd name="T74" fmla="*/ 19 w 361"/>
                <a:gd name="T75" fmla="*/ 45 h 193"/>
                <a:gd name="T76" fmla="*/ 0 w 361"/>
                <a:gd name="T77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61" h="193">
                  <a:moveTo>
                    <a:pt x="66" y="94"/>
                  </a:moveTo>
                  <a:cubicBezTo>
                    <a:pt x="164" y="94"/>
                    <a:pt x="164" y="94"/>
                    <a:pt x="164" y="94"/>
                  </a:cubicBezTo>
                  <a:cubicBezTo>
                    <a:pt x="164" y="193"/>
                    <a:pt x="164" y="193"/>
                    <a:pt x="164" y="193"/>
                  </a:cubicBezTo>
                  <a:cubicBezTo>
                    <a:pt x="66" y="193"/>
                    <a:pt x="66" y="193"/>
                    <a:pt x="66" y="193"/>
                  </a:cubicBezTo>
                  <a:lnTo>
                    <a:pt x="66" y="94"/>
                  </a:lnTo>
                  <a:close/>
                  <a:moveTo>
                    <a:pt x="98" y="124"/>
                  </a:moveTo>
                  <a:cubicBezTo>
                    <a:pt x="93" y="124"/>
                    <a:pt x="93" y="124"/>
                    <a:pt x="93" y="124"/>
                  </a:cubicBezTo>
                  <a:cubicBezTo>
                    <a:pt x="93" y="129"/>
                    <a:pt x="93" y="129"/>
                    <a:pt x="93" y="129"/>
                  </a:cubicBezTo>
                  <a:cubicBezTo>
                    <a:pt x="98" y="129"/>
                    <a:pt x="98" y="129"/>
                    <a:pt x="98" y="129"/>
                  </a:cubicBezTo>
                  <a:lnTo>
                    <a:pt x="98" y="124"/>
                  </a:lnTo>
                  <a:close/>
                  <a:moveTo>
                    <a:pt x="98" y="160"/>
                  </a:moveTo>
                  <a:cubicBezTo>
                    <a:pt x="93" y="160"/>
                    <a:pt x="93" y="160"/>
                    <a:pt x="93" y="160"/>
                  </a:cubicBezTo>
                  <a:cubicBezTo>
                    <a:pt x="93" y="165"/>
                    <a:pt x="93" y="165"/>
                    <a:pt x="93" y="165"/>
                  </a:cubicBezTo>
                  <a:cubicBezTo>
                    <a:pt x="98" y="165"/>
                    <a:pt x="98" y="165"/>
                    <a:pt x="98" y="165"/>
                  </a:cubicBezTo>
                  <a:lnTo>
                    <a:pt x="98" y="160"/>
                  </a:lnTo>
                  <a:close/>
                  <a:moveTo>
                    <a:pt x="135" y="124"/>
                  </a:moveTo>
                  <a:cubicBezTo>
                    <a:pt x="130" y="124"/>
                    <a:pt x="130" y="124"/>
                    <a:pt x="130" y="124"/>
                  </a:cubicBezTo>
                  <a:cubicBezTo>
                    <a:pt x="130" y="129"/>
                    <a:pt x="130" y="129"/>
                    <a:pt x="130" y="129"/>
                  </a:cubicBezTo>
                  <a:cubicBezTo>
                    <a:pt x="135" y="129"/>
                    <a:pt x="135" y="129"/>
                    <a:pt x="135" y="129"/>
                  </a:cubicBezTo>
                  <a:lnTo>
                    <a:pt x="135" y="124"/>
                  </a:lnTo>
                  <a:close/>
                  <a:moveTo>
                    <a:pt x="135" y="160"/>
                  </a:moveTo>
                  <a:cubicBezTo>
                    <a:pt x="130" y="160"/>
                    <a:pt x="130" y="160"/>
                    <a:pt x="130" y="160"/>
                  </a:cubicBezTo>
                  <a:cubicBezTo>
                    <a:pt x="130" y="165"/>
                    <a:pt x="130" y="165"/>
                    <a:pt x="130" y="165"/>
                  </a:cubicBezTo>
                  <a:cubicBezTo>
                    <a:pt x="135" y="165"/>
                    <a:pt x="135" y="165"/>
                    <a:pt x="135" y="165"/>
                  </a:cubicBezTo>
                  <a:lnTo>
                    <a:pt x="135" y="160"/>
                  </a:lnTo>
                  <a:close/>
                  <a:moveTo>
                    <a:pt x="295" y="124"/>
                  </a:moveTo>
                  <a:cubicBezTo>
                    <a:pt x="291" y="124"/>
                    <a:pt x="291" y="124"/>
                    <a:pt x="291" y="124"/>
                  </a:cubicBezTo>
                  <a:cubicBezTo>
                    <a:pt x="291" y="129"/>
                    <a:pt x="291" y="129"/>
                    <a:pt x="291" y="129"/>
                  </a:cubicBezTo>
                  <a:cubicBezTo>
                    <a:pt x="295" y="129"/>
                    <a:pt x="295" y="129"/>
                    <a:pt x="295" y="129"/>
                  </a:cubicBezTo>
                  <a:lnTo>
                    <a:pt x="295" y="124"/>
                  </a:lnTo>
                  <a:close/>
                  <a:moveTo>
                    <a:pt x="295" y="160"/>
                  </a:moveTo>
                  <a:cubicBezTo>
                    <a:pt x="291" y="160"/>
                    <a:pt x="291" y="160"/>
                    <a:pt x="291" y="160"/>
                  </a:cubicBezTo>
                  <a:cubicBezTo>
                    <a:pt x="291" y="165"/>
                    <a:pt x="291" y="165"/>
                    <a:pt x="291" y="165"/>
                  </a:cubicBezTo>
                  <a:cubicBezTo>
                    <a:pt x="295" y="165"/>
                    <a:pt x="295" y="165"/>
                    <a:pt x="295" y="165"/>
                  </a:cubicBezTo>
                  <a:lnTo>
                    <a:pt x="295" y="160"/>
                  </a:lnTo>
                  <a:close/>
                  <a:moveTo>
                    <a:pt x="333" y="124"/>
                  </a:moveTo>
                  <a:cubicBezTo>
                    <a:pt x="328" y="124"/>
                    <a:pt x="328" y="124"/>
                    <a:pt x="328" y="124"/>
                  </a:cubicBezTo>
                  <a:cubicBezTo>
                    <a:pt x="328" y="129"/>
                    <a:pt x="328" y="129"/>
                    <a:pt x="328" y="129"/>
                  </a:cubicBezTo>
                  <a:cubicBezTo>
                    <a:pt x="333" y="129"/>
                    <a:pt x="333" y="129"/>
                    <a:pt x="333" y="129"/>
                  </a:cubicBezTo>
                  <a:lnTo>
                    <a:pt x="333" y="124"/>
                  </a:lnTo>
                  <a:close/>
                  <a:moveTo>
                    <a:pt x="333" y="160"/>
                  </a:moveTo>
                  <a:cubicBezTo>
                    <a:pt x="328" y="160"/>
                    <a:pt x="328" y="160"/>
                    <a:pt x="328" y="160"/>
                  </a:cubicBezTo>
                  <a:cubicBezTo>
                    <a:pt x="328" y="165"/>
                    <a:pt x="328" y="165"/>
                    <a:pt x="328" y="165"/>
                  </a:cubicBezTo>
                  <a:cubicBezTo>
                    <a:pt x="333" y="165"/>
                    <a:pt x="333" y="165"/>
                    <a:pt x="333" y="165"/>
                  </a:cubicBezTo>
                  <a:lnTo>
                    <a:pt x="333" y="160"/>
                  </a:lnTo>
                  <a:close/>
                  <a:moveTo>
                    <a:pt x="263" y="193"/>
                  </a:moveTo>
                  <a:cubicBezTo>
                    <a:pt x="361" y="193"/>
                    <a:pt x="361" y="193"/>
                    <a:pt x="361" y="193"/>
                  </a:cubicBezTo>
                  <a:cubicBezTo>
                    <a:pt x="361" y="94"/>
                    <a:pt x="361" y="94"/>
                    <a:pt x="361" y="94"/>
                  </a:cubicBezTo>
                  <a:cubicBezTo>
                    <a:pt x="263" y="94"/>
                    <a:pt x="263" y="94"/>
                    <a:pt x="263" y="94"/>
                  </a:cubicBezTo>
                  <a:lnTo>
                    <a:pt x="263" y="193"/>
                  </a:lnTo>
                  <a:close/>
                  <a:moveTo>
                    <a:pt x="214" y="0"/>
                  </a:moveTo>
                  <a:cubicBezTo>
                    <a:pt x="164" y="45"/>
                    <a:pt x="164" y="45"/>
                    <a:pt x="164" y="45"/>
                  </a:cubicBezTo>
                  <a:cubicBezTo>
                    <a:pt x="164" y="193"/>
                    <a:pt x="164" y="193"/>
                    <a:pt x="164" y="193"/>
                  </a:cubicBezTo>
                  <a:cubicBezTo>
                    <a:pt x="263" y="193"/>
                    <a:pt x="263" y="193"/>
                    <a:pt x="263" y="193"/>
                  </a:cubicBezTo>
                  <a:cubicBezTo>
                    <a:pt x="263" y="45"/>
                    <a:pt x="263" y="45"/>
                    <a:pt x="263" y="45"/>
                  </a:cubicBezTo>
                  <a:lnTo>
                    <a:pt x="214" y="0"/>
                  </a:lnTo>
                  <a:close/>
                  <a:moveTo>
                    <a:pt x="241" y="58"/>
                  </a:moveTo>
                  <a:cubicBezTo>
                    <a:pt x="185" y="58"/>
                    <a:pt x="185" y="58"/>
                    <a:pt x="185" y="58"/>
                  </a:cubicBezTo>
                  <a:cubicBezTo>
                    <a:pt x="185" y="84"/>
                    <a:pt x="185" y="84"/>
                    <a:pt x="185" y="84"/>
                  </a:cubicBezTo>
                  <a:cubicBezTo>
                    <a:pt x="241" y="84"/>
                    <a:pt x="241" y="84"/>
                    <a:pt x="241" y="84"/>
                  </a:cubicBezTo>
                  <a:lnTo>
                    <a:pt x="241" y="58"/>
                  </a:lnTo>
                  <a:close/>
                  <a:moveTo>
                    <a:pt x="241" y="193"/>
                  </a:moveTo>
                  <a:cubicBezTo>
                    <a:pt x="241" y="144"/>
                    <a:pt x="241" y="144"/>
                    <a:pt x="241" y="144"/>
                  </a:cubicBezTo>
                  <a:cubicBezTo>
                    <a:pt x="213" y="144"/>
                    <a:pt x="213" y="144"/>
                    <a:pt x="213" y="144"/>
                  </a:cubicBezTo>
                  <a:cubicBezTo>
                    <a:pt x="213" y="193"/>
                    <a:pt x="213" y="193"/>
                    <a:pt x="213" y="193"/>
                  </a:cubicBezTo>
                  <a:moveTo>
                    <a:pt x="213" y="144"/>
                  </a:moveTo>
                  <a:cubicBezTo>
                    <a:pt x="185" y="144"/>
                    <a:pt x="185" y="144"/>
                    <a:pt x="185" y="144"/>
                  </a:cubicBezTo>
                  <a:cubicBezTo>
                    <a:pt x="185" y="193"/>
                    <a:pt x="185" y="193"/>
                    <a:pt x="185" y="193"/>
                  </a:cubicBezTo>
                  <a:moveTo>
                    <a:pt x="213" y="109"/>
                  </a:moveTo>
                  <a:cubicBezTo>
                    <a:pt x="210" y="109"/>
                    <a:pt x="207" y="112"/>
                    <a:pt x="207" y="115"/>
                  </a:cubicBezTo>
                  <a:cubicBezTo>
                    <a:pt x="207" y="119"/>
                    <a:pt x="210" y="122"/>
                    <a:pt x="213" y="122"/>
                  </a:cubicBezTo>
                  <a:cubicBezTo>
                    <a:pt x="217" y="122"/>
                    <a:pt x="219" y="119"/>
                    <a:pt x="219" y="115"/>
                  </a:cubicBezTo>
                  <a:cubicBezTo>
                    <a:pt x="219" y="112"/>
                    <a:pt x="217" y="109"/>
                    <a:pt x="213" y="109"/>
                  </a:cubicBezTo>
                  <a:close/>
                  <a:moveTo>
                    <a:pt x="19" y="75"/>
                  </a:moveTo>
                  <a:cubicBezTo>
                    <a:pt x="50" y="62"/>
                    <a:pt x="50" y="62"/>
                    <a:pt x="50" y="62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193"/>
                    <a:pt x="19" y="193"/>
                    <a:pt x="19" y="193"/>
                  </a:cubicBezTo>
                  <a:moveTo>
                    <a:pt x="0" y="193"/>
                  </a:moveTo>
                  <a:cubicBezTo>
                    <a:pt x="38" y="193"/>
                    <a:pt x="38" y="193"/>
                    <a:pt x="38" y="193"/>
                  </a:cubicBezTo>
                </a:path>
              </a:pathLst>
            </a:custGeom>
            <a:noFill/>
            <a:ln w="15875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7232" tIns="33616" rIns="67232" bIns="33616" numCol="1" anchor="t" anchorCtr="0" compatLnSpc="1">
              <a:prstTxWarp prst="textNoShape">
                <a:avLst/>
              </a:prstTxWarp>
            </a:bodyPr>
            <a:lstStyle/>
            <a:p>
              <a:pPr defTabSz="685775">
                <a:defRPr/>
              </a:pPr>
              <a:endParaRPr lang="en-US" sz="1324">
                <a:solidFill>
                  <a:srgbClr val="505050"/>
                </a:solidFill>
                <a:latin typeface="Segoe UI Semilight"/>
              </a:endParaRPr>
            </a:p>
          </p:txBody>
        </p:sp>
      </p:grpSp>
      <p:grpSp>
        <p:nvGrpSpPr>
          <p:cNvPr id="12" name="Group 11" descr="forklift icon">
            <a:extLst>
              <a:ext uri="{FF2B5EF4-FFF2-40B4-BE49-F238E27FC236}">
                <a16:creationId xmlns:a16="http://schemas.microsoft.com/office/drawing/2014/main" id="{3854DB8F-82B1-4636-B0B4-7BA78DD5D2E5}"/>
              </a:ext>
            </a:extLst>
          </p:cNvPr>
          <p:cNvGrpSpPr/>
          <p:nvPr/>
        </p:nvGrpSpPr>
        <p:grpSpPr>
          <a:xfrm>
            <a:off x="6582282" y="3161632"/>
            <a:ext cx="385028" cy="385028"/>
            <a:chOff x="3255474" y="2661331"/>
            <a:chExt cx="523664" cy="523664"/>
          </a:xfrm>
        </p:grpSpPr>
        <p:sp useBgFill="1">
          <p:nvSpPr>
            <p:cNvPr id="13" name="Oval 12">
              <a:extLst>
                <a:ext uri="{FF2B5EF4-FFF2-40B4-BE49-F238E27FC236}">
                  <a16:creationId xmlns:a16="http://schemas.microsoft.com/office/drawing/2014/main" id="{25E06AEC-22EA-433F-97B8-1C980E5EFFEF}"/>
                </a:ext>
              </a:extLst>
            </p:cNvPr>
            <p:cNvSpPr/>
            <p:nvPr/>
          </p:nvSpPr>
          <p:spPr bwMode="auto">
            <a:xfrm rot="16920000" flipH="1">
              <a:off x="3255474" y="2661331"/>
              <a:ext cx="523664" cy="523664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kern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575EF79-ED35-4B47-B339-EE82068027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57962" y="2775201"/>
              <a:ext cx="318688" cy="295924"/>
            </a:xfrm>
            <a:custGeom>
              <a:avLst/>
              <a:gdLst>
                <a:gd name="T0" fmla="*/ 27 w 349"/>
                <a:gd name="T1" fmla="*/ 296 h 323"/>
                <a:gd name="T2" fmla="*/ 54 w 349"/>
                <a:gd name="T3" fmla="*/ 268 h 323"/>
                <a:gd name="T4" fmla="*/ 81 w 349"/>
                <a:gd name="T5" fmla="*/ 296 h 323"/>
                <a:gd name="T6" fmla="*/ 54 w 349"/>
                <a:gd name="T7" fmla="*/ 323 h 323"/>
                <a:gd name="T8" fmla="*/ 27 w 349"/>
                <a:gd name="T9" fmla="*/ 296 h 323"/>
                <a:gd name="T10" fmla="*/ 183 w 349"/>
                <a:gd name="T11" fmla="*/ 323 h 323"/>
                <a:gd name="T12" fmla="*/ 210 w 349"/>
                <a:gd name="T13" fmla="*/ 296 h 323"/>
                <a:gd name="T14" fmla="*/ 183 w 349"/>
                <a:gd name="T15" fmla="*/ 268 h 323"/>
                <a:gd name="T16" fmla="*/ 155 w 349"/>
                <a:gd name="T17" fmla="*/ 296 h 323"/>
                <a:gd name="T18" fmla="*/ 183 w 349"/>
                <a:gd name="T19" fmla="*/ 323 h 323"/>
                <a:gd name="T20" fmla="*/ 194 w 349"/>
                <a:gd name="T21" fmla="*/ 192 h 323"/>
                <a:gd name="T22" fmla="*/ 159 w 349"/>
                <a:gd name="T23" fmla="*/ 85 h 323"/>
                <a:gd name="T24" fmla="*/ 110 w 349"/>
                <a:gd name="T25" fmla="*/ 39 h 323"/>
                <a:gd name="T26" fmla="*/ 22 w 349"/>
                <a:gd name="T27" fmla="*/ 39 h 323"/>
                <a:gd name="T28" fmla="*/ 0 w 349"/>
                <a:gd name="T29" fmla="*/ 61 h 323"/>
                <a:gd name="T30" fmla="*/ 0 w 349"/>
                <a:gd name="T31" fmla="*/ 296 h 323"/>
                <a:gd name="T32" fmla="*/ 27 w 349"/>
                <a:gd name="T33" fmla="*/ 296 h 323"/>
                <a:gd name="T34" fmla="*/ 81 w 349"/>
                <a:gd name="T35" fmla="*/ 296 h 323"/>
                <a:gd name="T36" fmla="*/ 155 w 349"/>
                <a:gd name="T37" fmla="*/ 296 h 323"/>
                <a:gd name="T38" fmla="*/ 210 w 349"/>
                <a:gd name="T39" fmla="*/ 296 h 323"/>
                <a:gd name="T40" fmla="*/ 235 w 349"/>
                <a:gd name="T41" fmla="*/ 296 h 323"/>
                <a:gd name="T42" fmla="*/ 235 w 349"/>
                <a:gd name="T43" fmla="*/ 0 h 323"/>
                <a:gd name="T44" fmla="*/ 235 w 349"/>
                <a:gd name="T45" fmla="*/ 272 h 323"/>
                <a:gd name="T46" fmla="*/ 349 w 349"/>
                <a:gd name="T47" fmla="*/ 272 h 323"/>
                <a:gd name="T48" fmla="*/ 0 w 349"/>
                <a:gd name="T49" fmla="*/ 139 h 323"/>
                <a:gd name="T50" fmla="*/ 81 w 349"/>
                <a:gd name="T51" fmla="*/ 139 h 323"/>
                <a:gd name="T52" fmla="*/ 81 w 349"/>
                <a:gd name="T53" fmla="*/ 192 h 323"/>
                <a:gd name="T54" fmla="*/ 235 w 349"/>
                <a:gd name="T55" fmla="*/ 192 h 323"/>
                <a:gd name="T56" fmla="*/ 315 w 349"/>
                <a:gd name="T57" fmla="*/ 35 h 323"/>
                <a:gd name="T58" fmla="*/ 281 w 349"/>
                <a:gd name="T59" fmla="*/ 35 h 323"/>
                <a:gd name="T60" fmla="*/ 281 w 349"/>
                <a:gd name="T61" fmla="*/ 68 h 323"/>
                <a:gd name="T62" fmla="*/ 315 w 349"/>
                <a:gd name="T63" fmla="*/ 68 h 323"/>
                <a:gd name="T64" fmla="*/ 315 w 349"/>
                <a:gd name="T65" fmla="*/ 35 h 323"/>
                <a:gd name="T66" fmla="*/ 315 w 349"/>
                <a:gd name="T67" fmla="*/ 112 h 323"/>
                <a:gd name="T68" fmla="*/ 281 w 349"/>
                <a:gd name="T69" fmla="*/ 112 h 323"/>
                <a:gd name="T70" fmla="*/ 281 w 349"/>
                <a:gd name="T71" fmla="*/ 145 h 323"/>
                <a:gd name="T72" fmla="*/ 315 w 349"/>
                <a:gd name="T73" fmla="*/ 145 h 323"/>
                <a:gd name="T74" fmla="*/ 315 w 349"/>
                <a:gd name="T75" fmla="*/ 112 h 323"/>
                <a:gd name="T76" fmla="*/ 315 w 349"/>
                <a:gd name="T77" fmla="*/ 189 h 323"/>
                <a:gd name="T78" fmla="*/ 281 w 349"/>
                <a:gd name="T79" fmla="*/ 189 h 323"/>
                <a:gd name="T80" fmla="*/ 281 w 349"/>
                <a:gd name="T81" fmla="*/ 222 h 323"/>
                <a:gd name="T82" fmla="*/ 315 w 349"/>
                <a:gd name="T83" fmla="*/ 222 h 323"/>
                <a:gd name="T84" fmla="*/ 315 w 349"/>
                <a:gd name="T85" fmla="*/ 189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49" h="323">
                  <a:moveTo>
                    <a:pt x="27" y="296"/>
                  </a:moveTo>
                  <a:cubicBezTo>
                    <a:pt x="27" y="281"/>
                    <a:pt x="39" y="268"/>
                    <a:pt x="54" y="268"/>
                  </a:cubicBezTo>
                  <a:cubicBezTo>
                    <a:pt x="69" y="268"/>
                    <a:pt x="81" y="281"/>
                    <a:pt x="81" y="296"/>
                  </a:cubicBezTo>
                  <a:cubicBezTo>
                    <a:pt x="81" y="311"/>
                    <a:pt x="69" y="323"/>
                    <a:pt x="54" y="323"/>
                  </a:cubicBezTo>
                  <a:cubicBezTo>
                    <a:pt x="39" y="323"/>
                    <a:pt x="27" y="311"/>
                    <a:pt x="27" y="296"/>
                  </a:cubicBezTo>
                  <a:close/>
                  <a:moveTo>
                    <a:pt x="183" y="323"/>
                  </a:moveTo>
                  <a:cubicBezTo>
                    <a:pt x="198" y="323"/>
                    <a:pt x="210" y="311"/>
                    <a:pt x="210" y="296"/>
                  </a:cubicBezTo>
                  <a:cubicBezTo>
                    <a:pt x="210" y="281"/>
                    <a:pt x="198" y="268"/>
                    <a:pt x="183" y="268"/>
                  </a:cubicBezTo>
                  <a:cubicBezTo>
                    <a:pt x="167" y="268"/>
                    <a:pt x="155" y="281"/>
                    <a:pt x="155" y="296"/>
                  </a:cubicBezTo>
                  <a:cubicBezTo>
                    <a:pt x="155" y="311"/>
                    <a:pt x="167" y="323"/>
                    <a:pt x="183" y="323"/>
                  </a:cubicBezTo>
                  <a:close/>
                  <a:moveTo>
                    <a:pt x="194" y="192"/>
                  </a:moveTo>
                  <a:cubicBezTo>
                    <a:pt x="159" y="85"/>
                    <a:pt x="159" y="85"/>
                    <a:pt x="159" y="85"/>
                  </a:cubicBezTo>
                  <a:cubicBezTo>
                    <a:pt x="150" y="62"/>
                    <a:pt x="135" y="39"/>
                    <a:pt x="110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0" y="39"/>
                    <a:pt x="0" y="49"/>
                    <a:pt x="0" y="61"/>
                  </a:cubicBezTo>
                  <a:cubicBezTo>
                    <a:pt x="0" y="296"/>
                    <a:pt x="0" y="296"/>
                    <a:pt x="0" y="296"/>
                  </a:cubicBezTo>
                  <a:cubicBezTo>
                    <a:pt x="27" y="296"/>
                    <a:pt x="27" y="296"/>
                    <a:pt x="27" y="296"/>
                  </a:cubicBezTo>
                  <a:moveTo>
                    <a:pt x="81" y="296"/>
                  </a:moveTo>
                  <a:cubicBezTo>
                    <a:pt x="155" y="296"/>
                    <a:pt x="155" y="296"/>
                    <a:pt x="155" y="296"/>
                  </a:cubicBezTo>
                  <a:moveTo>
                    <a:pt x="210" y="296"/>
                  </a:moveTo>
                  <a:cubicBezTo>
                    <a:pt x="235" y="296"/>
                    <a:pt x="235" y="296"/>
                    <a:pt x="235" y="296"/>
                  </a:cubicBezTo>
                  <a:cubicBezTo>
                    <a:pt x="235" y="0"/>
                    <a:pt x="235" y="0"/>
                    <a:pt x="235" y="0"/>
                  </a:cubicBezTo>
                  <a:moveTo>
                    <a:pt x="235" y="272"/>
                  </a:moveTo>
                  <a:cubicBezTo>
                    <a:pt x="349" y="272"/>
                    <a:pt x="349" y="272"/>
                    <a:pt x="349" y="272"/>
                  </a:cubicBezTo>
                  <a:moveTo>
                    <a:pt x="0" y="139"/>
                  </a:moveTo>
                  <a:cubicBezTo>
                    <a:pt x="81" y="139"/>
                    <a:pt x="81" y="139"/>
                    <a:pt x="81" y="139"/>
                  </a:cubicBezTo>
                  <a:cubicBezTo>
                    <a:pt x="81" y="192"/>
                    <a:pt x="81" y="192"/>
                    <a:pt x="81" y="192"/>
                  </a:cubicBezTo>
                  <a:cubicBezTo>
                    <a:pt x="235" y="192"/>
                    <a:pt x="235" y="192"/>
                    <a:pt x="235" y="192"/>
                  </a:cubicBezTo>
                  <a:moveTo>
                    <a:pt x="315" y="35"/>
                  </a:moveTo>
                  <a:cubicBezTo>
                    <a:pt x="281" y="35"/>
                    <a:pt x="281" y="35"/>
                    <a:pt x="281" y="35"/>
                  </a:cubicBezTo>
                  <a:cubicBezTo>
                    <a:pt x="281" y="68"/>
                    <a:pt x="281" y="68"/>
                    <a:pt x="281" y="68"/>
                  </a:cubicBezTo>
                  <a:cubicBezTo>
                    <a:pt x="315" y="68"/>
                    <a:pt x="315" y="68"/>
                    <a:pt x="315" y="68"/>
                  </a:cubicBezTo>
                  <a:lnTo>
                    <a:pt x="315" y="35"/>
                  </a:lnTo>
                  <a:close/>
                  <a:moveTo>
                    <a:pt x="315" y="112"/>
                  </a:moveTo>
                  <a:cubicBezTo>
                    <a:pt x="281" y="112"/>
                    <a:pt x="281" y="112"/>
                    <a:pt x="281" y="112"/>
                  </a:cubicBezTo>
                  <a:cubicBezTo>
                    <a:pt x="281" y="145"/>
                    <a:pt x="281" y="145"/>
                    <a:pt x="281" y="145"/>
                  </a:cubicBezTo>
                  <a:cubicBezTo>
                    <a:pt x="315" y="145"/>
                    <a:pt x="315" y="145"/>
                    <a:pt x="315" y="145"/>
                  </a:cubicBezTo>
                  <a:lnTo>
                    <a:pt x="315" y="112"/>
                  </a:lnTo>
                  <a:close/>
                  <a:moveTo>
                    <a:pt x="315" y="189"/>
                  </a:moveTo>
                  <a:cubicBezTo>
                    <a:pt x="281" y="189"/>
                    <a:pt x="281" y="189"/>
                    <a:pt x="281" y="189"/>
                  </a:cubicBezTo>
                  <a:cubicBezTo>
                    <a:pt x="281" y="222"/>
                    <a:pt x="281" y="222"/>
                    <a:pt x="281" y="222"/>
                  </a:cubicBezTo>
                  <a:cubicBezTo>
                    <a:pt x="315" y="222"/>
                    <a:pt x="315" y="222"/>
                    <a:pt x="315" y="222"/>
                  </a:cubicBezTo>
                  <a:lnTo>
                    <a:pt x="315" y="189"/>
                  </a:lnTo>
                  <a:close/>
                </a:path>
              </a:pathLst>
            </a:custGeom>
            <a:noFill/>
            <a:ln w="15875">
              <a:solidFill>
                <a:schemeClr val="tx1"/>
              </a:solidFill>
              <a:headEnd type="none"/>
              <a:tailEnd type="none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67232" tIns="33616" rIns="67232" bIns="33616" numCol="1" anchor="t" anchorCtr="0" compatLnSpc="1">
              <a:prstTxWarp prst="textNoShape">
                <a:avLst/>
              </a:prstTxWarp>
            </a:bodyPr>
            <a:lstStyle/>
            <a:p>
              <a:pPr defTabSz="672290">
                <a:defRPr/>
              </a:pPr>
              <a:endParaRPr lang="en-US" sz="1324" kern="0">
                <a:solidFill>
                  <a:sysClr val="windowText" lastClr="000000"/>
                </a:solidFill>
                <a:latin typeface="Segoe UI Semilight"/>
              </a:endParaRPr>
            </a:p>
          </p:txBody>
        </p:sp>
      </p:grpSp>
      <p:grpSp>
        <p:nvGrpSpPr>
          <p:cNvPr id="15" name="Group 14" descr="drone icon">
            <a:extLst>
              <a:ext uri="{FF2B5EF4-FFF2-40B4-BE49-F238E27FC236}">
                <a16:creationId xmlns:a16="http://schemas.microsoft.com/office/drawing/2014/main" id="{747CA755-C723-41C3-BB98-EFAE9C7036DE}"/>
              </a:ext>
            </a:extLst>
          </p:cNvPr>
          <p:cNvGrpSpPr/>
          <p:nvPr/>
        </p:nvGrpSpPr>
        <p:grpSpPr>
          <a:xfrm>
            <a:off x="2471039" y="4546047"/>
            <a:ext cx="387985" cy="387985"/>
            <a:chOff x="5113705" y="5314201"/>
            <a:chExt cx="527686" cy="527686"/>
          </a:xfrm>
        </p:grpSpPr>
        <p:sp useBgFill="1">
          <p:nvSpPr>
            <p:cNvPr id="16" name="Oval 15">
              <a:extLst>
                <a:ext uri="{FF2B5EF4-FFF2-40B4-BE49-F238E27FC236}">
                  <a16:creationId xmlns:a16="http://schemas.microsoft.com/office/drawing/2014/main" id="{ADE0CAD5-8522-4296-9092-452CA35BF409}"/>
                </a:ext>
              </a:extLst>
            </p:cNvPr>
            <p:cNvSpPr/>
            <p:nvPr/>
          </p:nvSpPr>
          <p:spPr bwMode="auto">
            <a:xfrm rot="1320000">
              <a:off x="5113705" y="5314201"/>
              <a:ext cx="527686" cy="527686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kern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17" name="Group 4">
              <a:extLst>
                <a:ext uri="{FF2B5EF4-FFF2-40B4-BE49-F238E27FC236}">
                  <a16:creationId xmlns:a16="http://schemas.microsoft.com/office/drawing/2014/main" id="{8BFB2883-DC64-4B75-B11A-DEB51F8AB2A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199802" y="5476962"/>
              <a:ext cx="355492" cy="202164"/>
              <a:chOff x="4568" y="3459"/>
              <a:chExt cx="313" cy="178"/>
            </a:xfrm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B3E20A58-92EF-422F-BA56-B3233E7C47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5" y="3512"/>
                <a:ext cx="159" cy="63"/>
              </a:xfrm>
              <a:custGeom>
                <a:avLst/>
                <a:gdLst>
                  <a:gd name="T0" fmla="*/ 220 w 220"/>
                  <a:gd name="T1" fmla="*/ 67 h 87"/>
                  <a:gd name="T2" fmla="*/ 199 w 220"/>
                  <a:gd name="T3" fmla="*/ 87 h 87"/>
                  <a:gd name="T4" fmla="*/ 21 w 220"/>
                  <a:gd name="T5" fmla="*/ 87 h 87"/>
                  <a:gd name="T6" fmla="*/ 0 w 220"/>
                  <a:gd name="T7" fmla="*/ 67 h 87"/>
                  <a:gd name="T8" fmla="*/ 0 w 220"/>
                  <a:gd name="T9" fmla="*/ 21 h 87"/>
                  <a:gd name="T10" fmla="*/ 21 w 220"/>
                  <a:gd name="T11" fmla="*/ 0 h 87"/>
                  <a:gd name="T12" fmla="*/ 199 w 220"/>
                  <a:gd name="T13" fmla="*/ 0 h 87"/>
                  <a:gd name="T14" fmla="*/ 220 w 220"/>
                  <a:gd name="T15" fmla="*/ 21 h 87"/>
                  <a:gd name="T16" fmla="*/ 220 w 220"/>
                  <a:gd name="T17" fmla="*/ 6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0" h="87">
                    <a:moveTo>
                      <a:pt x="220" y="67"/>
                    </a:moveTo>
                    <a:cubicBezTo>
                      <a:pt x="220" y="78"/>
                      <a:pt x="210" y="87"/>
                      <a:pt x="199" y="87"/>
                    </a:cubicBezTo>
                    <a:cubicBezTo>
                      <a:pt x="21" y="87"/>
                      <a:pt x="21" y="87"/>
                      <a:pt x="21" y="87"/>
                    </a:cubicBezTo>
                    <a:cubicBezTo>
                      <a:pt x="10" y="87"/>
                      <a:pt x="0" y="78"/>
                      <a:pt x="0" y="67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99" y="0"/>
                      <a:pt x="199" y="0"/>
                      <a:pt x="199" y="0"/>
                    </a:cubicBezTo>
                    <a:cubicBezTo>
                      <a:pt x="210" y="0"/>
                      <a:pt x="220" y="10"/>
                      <a:pt x="220" y="21"/>
                    </a:cubicBezTo>
                    <a:lnTo>
                      <a:pt x="220" y="67"/>
                    </a:lnTo>
                    <a:close/>
                  </a:path>
                </a:pathLst>
              </a:custGeom>
              <a:noFill/>
              <a:ln w="15875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1324">
                  <a:solidFill>
                    <a:srgbClr val="505050"/>
                  </a:solidFill>
                  <a:latin typeface="Segoe UI Semiligh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6477B953-53ED-4821-A23C-91FB7841E9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3" y="3511"/>
                <a:ext cx="24" cy="65"/>
              </a:xfrm>
              <a:custGeom>
                <a:avLst/>
                <a:gdLst>
                  <a:gd name="T0" fmla="*/ 33 w 33"/>
                  <a:gd name="T1" fmla="*/ 72 h 89"/>
                  <a:gd name="T2" fmla="*/ 17 w 33"/>
                  <a:gd name="T3" fmla="*/ 89 h 89"/>
                  <a:gd name="T4" fmla="*/ 0 w 33"/>
                  <a:gd name="T5" fmla="*/ 72 h 89"/>
                  <a:gd name="T6" fmla="*/ 0 w 33"/>
                  <a:gd name="T7" fmla="*/ 17 h 89"/>
                  <a:gd name="T8" fmla="*/ 17 w 33"/>
                  <a:gd name="T9" fmla="*/ 0 h 89"/>
                  <a:gd name="T10" fmla="*/ 33 w 33"/>
                  <a:gd name="T11" fmla="*/ 17 h 89"/>
                  <a:gd name="T12" fmla="*/ 33 w 33"/>
                  <a:gd name="T13" fmla="*/ 72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89">
                    <a:moveTo>
                      <a:pt x="33" y="72"/>
                    </a:moveTo>
                    <a:cubicBezTo>
                      <a:pt x="33" y="82"/>
                      <a:pt x="26" y="89"/>
                      <a:pt x="17" y="89"/>
                    </a:cubicBezTo>
                    <a:cubicBezTo>
                      <a:pt x="7" y="89"/>
                      <a:pt x="0" y="82"/>
                      <a:pt x="0" y="72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7"/>
                      <a:pt x="7" y="0"/>
                      <a:pt x="17" y="0"/>
                    </a:cubicBezTo>
                    <a:cubicBezTo>
                      <a:pt x="26" y="0"/>
                      <a:pt x="33" y="7"/>
                      <a:pt x="33" y="17"/>
                    </a:cubicBezTo>
                    <a:lnTo>
                      <a:pt x="33" y="72"/>
                    </a:lnTo>
                    <a:close/>
                  </a:path>
                </a:pathLst>
              </a:custGeom>
              <a:noFill/>
              <a:ln w="15875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1324">
                  <a:solidFill>
                    <a:srgbClr val="505050"/>
                  </a:solidFill>
                  <a:latin typeface="Segoe UI Semilight"/>
                </a:endParaRPr>
              </a:p>
            </p:txBody>
          </p:sp>
          <p:sp>
            <p:nvSpPr>
              <p:cNvPr id="20" name="Line 7">
                <a:extLst>
                  <a:ext uri="{FF2B5EF4-FFF2-40B4-BE49-F238E27FC236}">
                    <a16:creationId xmlns:a16="http://schemas.microsoft.com/office/drawing/2014/main" id="{38C1704C-2998-4AF7-A1D8-7D419C34EA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68" y="3479"/>
                <a:ext cx="92" cy="0"/>
              </a:xfrm>
              <a:prstGeom prst="line">
                <a:avLst/>
              </a:prstGeom>
              <a:noFill/>
              <a:ln w="15875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1324">
                  <a:solidFill>
                    <a:srgbClr val="505050"/>
                  </a:solidFill>
                  <a:latin typeface="Segoe UI Semilight"/>
                </a:endParaRPr>
              </a:p>
            </p:txBody>
          </p:sp>
          <p:sp>
            <p:nvSpPr>
              <p:cNvPr id="21" name="Line 8">
                <a:extLst>
                  <a:ext uri="{FF2B5EF4-FFF2-40B4-BE49-F238E27FC236}">
                    <a16:creationId xmlns:a16="http://schemas.microsoft.com/office/drawing/2014/main" id="{FE4B130B-E3AE-4B0C-8349-B7EEED0167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14" y="3479"/>
                <a:ext cx="0" cy="32"/>
              </a:xfrm>
              <a:prstGeom prst="line">
                <a:avLst/>
              </a:prstGeom>
              <a:noFill/>
              <a:ln w="15875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1324">
                  <a:solidFill>
                    <a:srgbClr val="505050"/>
                  </a:solidFill>
                  <a:latin typeface="Segoe UI Semilight"/>
                </a:endParaRPr>
              </a:p>
            </p:txBody>
          </p:sp>
          <p:sp>
            <p:nvSpPr>
              <p:cNvPr id="22" name="Freeform 9">
                <a:extLst>
                  <a:ext uri="{FF2B5EF4-FFF2-40B4-BE49-F238E27FC236}">
                    <a16:creationId xmlns:a16="http://schemas.microsoft.com/office/drawing/2014/main" id="{2A6A12C6-6933-4778-98A7-C6712F6DE9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5" y="3459"/>
                <a:ext cx="19" cy="20"/>
              </a:xfrm>
              <a:custGeom>
                <a:avLst/>
                <a:gdLst>
                  <a:gd name="T0" fmla="*/ 26 w 26"/>
                  <a:gd name="T1" fmla="*/ 27 h 28"/>
                  <a:gd name="T2" fmla="*/ 26 w 26"/>
                  <a:gd name="T3" fmla="*/ 8 h 28"/>
                  <a:gd name="T4" fmla="*/ 18 w 26"/>
                  <a:gd name="T5" fmla="*/ 0 h 28"/>
                  <a:gd name="T6" fmla="*/ 8 w 26"/>
                  <a:gd name="T7" fmla="*/ 0 h 28"/>
                  <a:gd name="T8" fmla="*/ 0 w 26"/>
                  <a:gd name="T9" fmla="*/ 8 h 28"/>
                  <a:gd name="T10" fmla="*/ 0 w 26"/>
                  <a:gd name="T11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28">
                    <a:moveTo>
                      <a:pt x="26" y="27"/>
                    </a:moveTo>
                    <a:cubicBezTo>
                      <a:pt x="26" y="8"/>
                      <a:pt x="26" y="8"/>
                      <a:pt x="26" y="8"/>
                    </a:cubicBezTo>
                    <a:cubicBezTo>
                      <a:pt x="26" y="4"/>
                      <a:pt x="23" y="0"/>
                      <a:pt x="1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3" y="0"/>
                      <a:pt x="0" y="4"/>
                      <a:pt x="0" y="8"/>
                    </a:cubicBezTo>
                    <a:cubicBezTo>
                      <a:pt x="0" y="28"/>
                      <a:pt x="0" y="28"/>
                      <a:pt x="0" y="28"/>
                    </a:cubicBezTo>
                  </a:path>
                </a:pathLst>
              </a:custGeom>
              <a:noFill/>
              <a:ln w="15875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1324">
                  <a:solidFill>
                    <a:srgbClr val="505050"/>
                  </a:solidFill>
                  <a:latin typeface="Segoe UI Semilight"/>
                </a:endParaRPr>
              </a:p>
            </p:txBody>
          </p:sp>
          <p:sp>
            <p:nvSpPr>
              <p:cNvPr id="23" name="Line 10">
                <a:extLst>
                  <a:ext uri="{FF2B5EF4-FFF2-40B4-BE49-F238E27FC236}">
                    <a16:creationId xmlns:a16="http://schemas.microsoft.com/office/drawing/2014/main" id="{4FA3CE97-9A91-4AB6-81C4-E1E06E2CCA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27" y="3526"/>
                <a:ext cx="18" cy="0"/>
              </a:xfrm>
              <a:prstGeom prst="line">
                <a:avLst/>
              </a:prstGeom>
              <a:noFill/>
              <a:ln w="15875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1324">
                  <a:solidFill>
                    <a:srgbClr val="505050"/>
                  </a:solidFill>
                  <a:latin typeface="Segoe UI Semilight"/>
                </a:endParaRPr>
              </a:p>
            </p:txBody>
          </p:sp>
          <p:sp>
            <p:nvSpPr>
              <p:cNvPr id="24" name="Line 11">
                <a:extLst>
                  <a:ext uri="{FF2B5EF4-FFF2-40B4-BE49-F238E27FC236}">
                    <a16:creationId xmlns:a16="http://schemas.microsoft.com/office/drawing/2014/main" id="{762A051B-F669-43EB-A925-FC79DE669D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27" y="3558"/>
                <a:ext cx="18" cy="0"/>
              </a:xfrm>
              <a:prstGeom prst="line">
                <a:avLst/>
              </a:prstGeom>
              <a:noFill/>
              <a:ln w="15875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1324">
                  <a:solidFill>
                    <a:srgbClr val="505050"/>
                  </a:solidFill>
                  <a:latin typeface="Segoe UI Semilight"/>
                </a:endParaRPr>
              </a:p>
            </p:txBody>
          </p:sp>
          <p:sp>
            <p:nvSpPr>
              <p:cNvPr id="25" name="Freeform 12">
                <a:extLst>
                  <a:ext uri="{FF2B5EF4-FFF2-40B4-BE49-F238E27FC236}">
                    <a16:creationId xmlns:a16="http://schemas.microsoft.com/office/drawing/2014/main" id="{9AAC3CBA-8BE4-434E-9A39-86BBA1CFF1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2" y="3511"/>
                <a:ext cx="24" cy="65"/>
              </a:xfrm>
              <a:custGeom>
                <a:avLst/>
                <a:gdLst>
                  <a:gd name="T0" fmla="*/ 0 w 33"/>
                  <a:gd name="T1" fmla="*/ 72 h 89"/>
                  <a:gd name="T2" fmla="*/ 17 w 33"/>
                  <a:gd name="T3" fmla="*/ 89 h 89"/>
                  <a:gd name="T4" fmla="*/ 33 w 33"/>
                  <a:gd name="T5" fmla="*/ 72 h 89"/>
                  <a:gd name="T6" fmla="*/ 33 w 33"/>
                  <a:gd name="T7" fmla="*/ 17 h 89"/>
                  <a:gd name="T8" fmla="*/ 17 w 33"/>
                  <a:gd name="T9" fmla="*/ 0 h 89"/>
                  <a:gd name="T10" fmla="*/ 0 w 33"/>
                  <a:gd name="T11" fmla="*/ 17 h 89"/>
                  <a:gd name="T12" fmla="*/ 0 w 33"/>
                  <a:gd name="T13" fmla="*/ 72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89">
                    <a:moveTo>
                      <a:pt x="0" y="72"/>
                    </a:moveTo>
                    <a:cubicBezTo>
                      <a:pt x="0" y="82"/>
                      <a:pt x="8" y="89"/>
                      <a:pt x="17" y="89"/>
                    </a:cubicBezTo>
                    <a:cubicBezTo>
                      <a:pt x="26" y="89"/>
                      <a:pt x="33" y="82"/>
                      <a:pt x="33" y="72"/>
                    </a:cubicBezTo>
                    <a:cubicBezTo>
                      <a:pt x="33" y="17"/>
                      <a:pt x="33" y="17"/>
                      <a:pt x="33" y="17"/>
                    </a:cubicBezTo>
                    <a:cubicBezTo>
                      <a:pt x="33" y="7"/>
                      <a:pt x="26" y="0"/>
                      <a:pt x="17" y="0"/>
                    </a:cubicBezTo>
                    <a:cubicBezTo>
                      <a:pt x="8" y="0"/>
                      <a:pt x="0" y="7"/>
                      <a:pt x="0" y="17"/>
                    </a:cubicBezTo>
                    <a:lnTo>
                      <a:pt x="0" y="72"/>
                    </a:lnTo>
                    <a:close/>
                  </a:path>
                </a:pathLst>
              </a:custGeom>
              <a:noFill/>
              <a:ln w="15875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1324">
                  <a:solidFill>
                    <a:srgbClr val="505050"/>
                  </a:solidFill>
                  <a:latin typeface="Segoe UI Semilight"/>
                </a:endParaRPr>
              </a:p>
            </p:txBody>
          </p:sp>
          <p:sp>
            <p:nvSpPr>
              <p:cNvPr id="26" name="Line 13">
                <a:extLst>
                  <a:ext uri="{FF2B5EF4-FFF2-40B4-BE49-F238E27FC236}">
                    <a16:creationId xmlns:a16="http://schemas.microsoft.com/office/drawing/2014/main" id="{5F0CDCA8-BF2D-4093-9BB5-3E8C6953B2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789" y="3479"/>
                <a:ext cx="92" cy="0"/>
              </a:xfrm>
              <a:prstGeom prst="line">
                <a:avLst/>
              </a:prstGeom>
              <a:noFill/>
              <a:ln w="15875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1324">
                  <a:solidFill>
                    <a:srgbClr val="505050"/>
                  </a:solidFill>
                  <a:latin typeface="Segoe UI Semilight"/>
                </a:endParaRPr>
              </a:p>
            </p:txBody>
          </p:sp>
          <p:sp>
            <p:nvSpPr>
              <p:cNvPr id="27" name="Line 14">
                <a:extLst>
                  <a:ext uri="{FF2B5EF4-FFF2-40B4-BE49-F238E27FC236}">
                    <a16:creationId xmlns:a16="http://schemas.microsoft.com/office/drawing/2014/main" id="{3B3589F8-6F77-4026-B8F2-BADE644C79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35" y="3479"/>
                <a:ext cx="0" cy="32"/>
              </a:xfrm>
              <a:prstGeom prst="line">
                <a:avLst/>
              </a:prstGeom>
              <a:noFill/>
              <a:ln w="15875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1324">
                  <a:solidFill>
                    <a:srgbClr val="505050"/>
                  </a:solidFill>
                  <a:latin typeface="Segoe UI Semilight"/>
                </a:endParaRPr>
              </a:p>
            </p:txBody>
          </p:sp>
          <p:sp>
            <p:nvSpPr>
              <p:cNvPr id="28" name="Freeform 15">
                <a:extLst>
                  <a:ext uri="{FF2B5EF4-FFF2-40B4-BE49-F238E27FC236}">
                    <a16:creationId xmlns:a16="http://schemas.microsoft.com/office/drawing/2014/main" id="{EC2C5B45-E101-4AD0-BC76-2D360344DC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5" y="3459"/>
                <a:ext cx="19" cy="20"/>
              </a:xfrm>
              <a:custGeom>
                <a:avLst/>
                <a:gdLst>
                  <a:gd name="T0" fmla="*/ 0 w 27"/>
                  <a:gd name="T1" fmla="*/ 27 h 28"/>
                  <a:gd name="T2" fmla="*/ 0 w 27"/>
                  <a:gd name="T3" fmla="*/ 8 h 28"/>
                  <a:gd name="T4" fmla="*/ 8 w 27"/>
                  <a:gd name="T5" fmla="*/ 0 h 28"/>
                  <a:gd name="T6" fmla="*/ 19 w 27"/>
                  <a:gd name="T7" fmla="*/ 0 h 28"/>
                  <a:gd name="T8" fmla="*/ 27 w 27"/>
                  <a:gd name="T9" fmla="*/ 8 h 28"/>
                  <a:gd name="T10" fmla="*/ 27 w 27"/>
                  <a:gd name="T11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28">
                    <a:moveTo>
                      <a:pt x="0" y="27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3" y="0"/>
                      <a:pt x="27" y="4"/>
                      <a:pt x="27" y="8"/>
                    </a:cubicBezTo>
                    <a:cubicBezTo>
                      <a:pt x="27" y="28"/>
                      <a:pt x="27" y="28"/>
                      <a:pt x="27" y="28"/>
                    </a:cubicBezTo>
                  </a:path>
                </a:pathLst>
              </a:custGeom>
              <a:noFill/>
              <a:ln w="15875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1324">
                  <a:solidFill>
                    <a:srgbClr val="505050"/>
                  </a:solidFill>
                  <a:latin typeface="Segoe UI Semilight"/>
                </a:endParaRPr>
              </a:p>
            </p:txBody>
          </p:sp>
          <p:sp>
            <p:nvSpPr>
              <p:cNvPr id="29" name="Line 16">
                <a:extLst>
                  <a:ext uri="{FF2B5EF4-FFF2-40B4-BE49-F238E27FC236}">
                    <a16:creationId xmlns:a16="http://schemas.microsoft.com/office/drawing/2014/main" id="{4BDD1F16-7798-4B8B-916E-7EFADA9976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804" y="3526"/>
                <a:ext cx="18" cy="0"/>
              </a:xfrm>
              <a:prstGeom prst="line">
                <a:avLst/>
              </a:prstGeom>
              <a:noFill/>
              <a:ln w="15875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1324">
                  <a:solidFill>
                    <a:srgbClr val="505050"/>
                  </a:solidFill>
                  <a:latin typeface="Segoe UI Semilight"/>
                </a:endParaRPr>
              </a:p>
            </p:txBody>
          </p:sp>
          <p:sp>
            <p:nvSpPr>
              <p:cNvPr id="30" name="Line 17">
                <a:extLst>
                  <a:ext uri="{FF2B5EF4-FFF2-40B4-BE49-F238E27FC236}">
                    <a16:creationId xmlns:a16="http://schemas.microsoft.com/office/drawing/2014/main" id="{15A54218-A015-42BB-8193-FFD43E5142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804" y="3558"/>
                <a:ext cx="18" cy="0"/>
              </a:xfrm>
              <a:prstGeom prst="line">
                <a:avLst/>
              </a:prstGeom>
              <a:noFill/>
              <a:ln w="15875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1324">
                  <a:solidFill>
                    <a:srgbClr val="505050"/>
                  </a:solidFill>
                  <a:latin typeface="Segoe UI Semilight"/>
                </a:endParaRPr>
              </a:p>
            </p:txBody>
          </p:sp>
          <p:sp>
            <p:nvSpPr>
              <p:cNvPr id="31" name="Line 18">
                <a:extLst>
                  <a:ext uri="{FF2B5EF4-FFF2-40B4-BE49-F238E27FC236}">
                    <a16:creationId xmlns:a16="http://schemas.microsoft.com/office/drawing/2014/main" id="{18752024-3589-4F66-8EB7-3192577572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638" y="3573"/>
                <a:ext cx="33" cy="64"/>
              </a:xfrm>
              <a:prstGeom prst="line">
                <a:avLst/>
              </a:prstGeom>
              <a:noFill/>
              <a:ln w="15875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1324">
                  <a:solidFill>
                    <a:srgbClr val="505050"/>
                  </a:solidFill>
                  <a:latin typeface="Segoe UI Semilight"/>
                </a:endParaRPr>
              </a:p>
            </p:txBody>
          </p:sp>
          <p:sp>
            <p:nvSpPr>
              <p:cNvPr id="32" name="Line 19">
                <a:extLst>
                  <a:ext uri="{FF2B5EF4-FFF2-40B4-BE49-F238E27FC236}">
                    <a16:creationId xmlns:a16="http://schemas.microsoft.com/office/drawing/2014/main" id="{28BDA155-17B4-401D-A59F-C95C6B261B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77" y="3573"/>
                <a:ext cx="33" cy="64"/>
              </a:xfrm>
              <a:prstGeom prst="line">
                <a:avLst/>
              </a:prstGeom>
              <a:noFill/>
              <a:ln w="15875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1324">
                  <a:solidFill>
                    <a:srgbClr val="505050"/>
                  </a:solidFill>
                  <a:latin typeface="Segoe UI Semilight"/>
                </a:endParaRPr>
              </a:p>
            </p:txBody>
          </p:sp>
          <p:sp>
            <p:nvSpPr>
              <p:cNvPr id="33" name="Line 20">
                <a:extLst>
                  <a:ext uri="{FF2B5EF4-FFF2-40B4-BE49-F238E27FC236}">
                    <a16:creationId xmlns:a16="http://schemas.microsoft.com/office/drawing/2014/main" id="{ED44D171-A6DE-48B4-A007-3B1811E101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83" y="3552"/>
                <a:ext cx="83" cy="0"/>
              </a:xfrm>
              <a:prstGeom prst="line">
                <a:avLst/>
              </a:prstGeom>
              <a:noFill/>
              <a:ln w="15875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1324">
                  <a:solidFill>
                    <a:srgbClr val="505050"/>
                  </a:solidFill>
                  <a:latin typeface="Segoe UI Semilight"/>
                </a:endParaRPr>
              </a:p>
            </p:txBody>
          </p:sp>
          <p:sp>
            <p:nvSpPr>
              <p:cNvPr id="34" name="Freeform 21">
                <a:extLst>
                  <a:ext uri="{FF2B5EF4-FFF2-40B4-BE49-F238E27FC236}">
                    <a16:creationId xmlns:a16="http://schemas.microsoft.com/office/drawing/2014/main" id="{BC5B1557-BCCD-4E5E-B614-17806054CF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6" y="3512"/>
                <a:ext cx="76" cy="20"/>
              </a:xfrm>
              <a:custGeom>
                <a:avLst/>
                <a:gdLst>
                  <a:gd name="T0" fmla="*/ 0 w 76"/>
                  <a:gd name="T1" fmla="*/ 0 h 20"/>
                  <a:gd name="T2" fmla="*/ 12 w 76"/>
                  <a:gd name="T3" fmla="*/ 20 h 20"/>
                  <a:gd name="T4" fmla="*/ 64 w 76"/>
                  <a:gd name="T5" fmla="*/ 20 h 20"/>
                  <a:gd name="T6" fmla="*/ 76 w 76"/>
                  <a:gd name="T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6" h="20">
                    <a:moveTo>
                      <a:pt x="0" y="0"/>
                    </a:moveTo>
                    <a:lnTo>
                      <a:pt x="12" y="20"/>
                    </a:lnTo>
                    <a:lnTo>
                      <a:pt x="64" y="20"/>
                    </a:lnTo>
                    <a:lnTo>
                      <a:pt x="76" y="0"/>
                    </a:lnTo>
                  </a:path>
                </a:pathLst>
              </a:custGeom>
              <a:noFill/>
              <a:ln w="15875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1324">
                  <a:solidFill>
                    <a:srgbClr val="505050"/>
                  </a:solidFill>
                  <a:latin typeface="Segoe UI Semilight"/>
                </a:endParaRPr>
              </a:p>
            </p:txBody>
          </p:sp>
        </p:grpSp>
      </p:grpSp>
      <p:grpSp>
        <p:nvGrpSpPr>
          <p:cNvPr id="35" name="Group 34" descr="car icon">
            <a:extLst>
              <a:ext uri="{FF2B5EF4-FFF2-40B4-BE49-F238E27FC236}">
                <a16:creationId xmlns:a16="http://schemas.microsoft.com/office/drawing/2014/main" id="{08F0E99B-5F47-4059-8957-0E01ED0D1017}"/>
              </a:ext>
            </a:extLst>
          </p:cNvPr>
          <p:cNvGrpSpPr/>
          <p:nvPr/>
        </p:nvGrpSpPr>
        <p:grpSpPr>
          <a:xfrm>
            <a:off x="5111854" y="3358218"/>
            <a:ext cx="387985" cy="387985"/>
            <a:chOff x="4367508" y="1646534"/>
            <a:chExt cx="527686" cy="527686"/>
          </a:xfrm>
        </p:grpSpPr>
        <p:sp useBgFill="1">
          <p:nvSpPr>
            <p:cNvPr id="36" name="Oval 35">
              <a:extLst>
                <a:ext uri="{FF2B5EF4-FFF2-40B4-BE49-F238E27FC236}">
                  <a16:creationId xmlns:a16="http://schemas.microsoft.com/office/drawing/2014/main" id="{D970F562-D881-497F-AEE9-4BBDD4FAB10D}"/>
                </a:ext>
              </a:extLst>
            </p:cNvPr>
            <p:cNvSpPr/>
            <p:nvPr/>
          </p:nvSpPr>
          <p:spPr bwMode="auto">
            <a:xfrm rot="18900000" flipH="1">
              <a:off x="4367508" y="1646534"/>
              <a:ext cx="527686" cy="527686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kern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3D457A25-1998-4D74-8440-DE0F084733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4153" y="1815803"/>
              <a:ext cx="314396" cy="189148"/>
            </a:xfrm>
            <a:custGeom>
              <a:avLst/>
              <a:gdLst>
                <a:gd name="T0" fmla="*/ 27 w 339"/>
                <a:gd name="T1" fmla="*/ 70 h 204"/>
                <a:gd name="T2" fmla="*/ 287 w 339"/>
                <a:gd name="T3" fmla="*/ 70 h 204"/>
                <a:gd name="T4" fmla="*/ 339 w 339"/>
                <a:gd name="T5" fmla="*/ 122 h 204"/>
                <a:gd name="T6" fmla="*/ 339 w 339"/>
                <a:gd name="T7" fmla="*/ 160 h 204"/>
                <a:gd name="T8" fmla="*/ 318 w 339"/>
                <a:gd name="T9" fmla="*/ 182 h 204"/>
                <a:gd name="T10" fmla="*/ 294 w 339"/>
                <a:gd name="T11" fmla="*/ 182 h 204"/>
                <a:gd name="T12" fmla="*/ 297 w 339"/>
                <a:gd name="T13" fmla="*/ 168 h 204"/>
                <a:gd name="T14" fmla="*/ 261 w 339"/>
                <a:gd name="T15" fmla="*/ 131 h 204"/>
                <a:gd name="T16" fmla="*/ 224 w 339"/>
                <a:gd name="T17" fmla="*/ 168 h 204"/>
                <a:gd name="T18" fmla="*/ 261 w 339"/>
                <a:gd name="T19" fmla="*/ 204 h 204"/>
                <a:gd name="T20" fmla="*/ 297 w 339"/>
                <a:gd name="T21" fmla="*/ 168 h 204"/>
                <a:gd name="T22" fmla="*/ 95 w 339"/>
                <a:gd name="T23" fmla="*/ 168 h 204"/>
                <a:gd name="T24" fmla="*/ 59 w 339"/>
                <a:gd name="T25" fmla="*/ 131 h 204"/>
                <a:gd name="T26" fmla="*/ 22 w 339"/>
                <a:gd name="T27" fmla="*/ 168 h 204"/>
                <a:gd name="T28" fmla="*/ 59 w 339"/>
                <a:gd name="T29" fmla="*/ 204 h 204"/>
                <a:gd name="T30" fmla="*/ 95 w 339"/>
                <a:gd name="T31" fmla="*/ 168 h 204"/>
                <a:gd name="T32" fmla="*/ 63 w 339"/>
                <a:gd name="T33" fmla="*/ 0 h 204"/>
                <a:gd name="T34" fmla="*/ 10 w 339"/>
                <a:gd name="T35" fmla="*/ 105 h 204"/>
                <a:gd name="T36" fmla="*/ 0 w 339"/>
                <a:gd name="T37" fmla="*/ 139 h 204"/>
                <a:gd name="T38" fmla="*/ 24 w 339"/>
                <a:gd name="T39" fmla="*/ 178 h 204"/>
                <a:gd name="T40" fmla="*/ 271 w 339"/>
                <a:gd name="T41" fmla="*/ 70 h 204"/>
                <a:gd name="T42" fmla="*/ 222 w 339"/>
                <a:gd name="T43" fmla="*/ 15 h 204"/>
                <a:gd name="T44" fmla="*/ 194 w 339"/>
                <a:gd name="T45" fmla="*/ 0 h 204"/>
                <a:gd name="T46" fmla="*/ 37 w 339"/>
                <a:gd name="T47" fmla="*/ 0 h 204"/>
                <a:gd name="T48" fmla="*/ 227 w 339"/>
                <a:gd name="T49" fmla="*/ 182 h 204"/>
                <a:gd name="T50" fmla="*/ 92 w 339"/>
                <a:gd name="T51" fmla="*/ 182 h 204"/>
                <a:gd name="T52" fmla="*/ 134 w 339"/>
                <a:gd name="T53" fmla="*/ 182 h 204"/>
                <a:gd name="T54" fmla="*/ 134 w 339"/>
                <a:gd name="T55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39" h="204">
                  <a:moveTo>
                    <a:pt x="27" y="70"/>
                  </a:moveTo>
                  <a:cubicBezTo>
                    <a:pt x="287" y="70"/>
                    <a:pt x="287" y="70"/>
                    <a:pt x="287" y="70"/>
                  </a:cubicBezTo>
                  <a:cubicBezTo>
                    <a:pt x="316" y="70"/>
                    <a:pt x="339" y="94"/>
                    <a:pt x="339" y="122"/>
                  </a:cubicBezTo>
                  <a:cubicBezTo>
                    <a:pt x="339" y="160"/>
                    <a:pt x="339" y="160"/>
                    <a:pt x="339" y="160"/>
                  </a:cubicBezTo>
                  <a:cubicBezTo>
                    <a:pt x="339" y="172"/>
                    <a:pt x="330" y="182"/>
                    <a:pt x="318" y="182"/>
                  </a:cubicBezTo>
                  <a:cubicBezTo>
                    <a:pt x="294" y="182"/>
                    <a:pt x="294" y="182"/>
                    <a:pt x="294" y="182"/>
                  </a:cubicBezTo>
                  <a:moveTo>
                    <a:pt x="297" y="168"/>
                  </a:moveTo>
                  <a:cubicBezTo>
                    <a:pt x="297" y="148"/>
                    <a:pt x="281" y="131"/>
                    <a:pt x="261" y="131"/>
                  </a:cubicBezTo>
                  <a:cubicBezTo>
                    <a:pt x="241" y="131"/>
                    <a:pt x="224" y="148"/>
                    <a:pt x="224" y="168"/>
                  </a:cubicBezTo>
                  <a:cubicBezTo>
                    <a:pt x="224" y="188"/>
                    <a:pt x="241" y="204"/>
                    <a:pt x="261" y="204"/>
                  </a:cubicBezTo>
                  <a:cubicBezTo>
                    <a:pt x="281" y="204"/>
                    <a:pt x="297" y="188"/>
                    <a:pt x="297" y="168"/>
                  </a:cubicBezTo>
                  <a:close/>
                  <a:moveTo>
                    <a:pt x="95" y="168"/>
                  </a:moveTo>
                  <a:cubicBezTo>
                    <a:pt x="95" y="148"/>
                    <a:pt x="79" y="131"/>
                    <a:pt x="59" y="131"/>
                  </a:cubicBezTo>
                  <a:cubicBezTo>
                    <a:pt x="39" y="131"/>
                    <a:pt x="22" y="148"/>
                    <a:pt x="22" y="168"/>
                  </a:cubicBezTo>
                  <a:cubicBezTo>
                    <a:pt x="22" y="188"/>
                    <a:pt x="39" y="204"/>
                    <a:pt x="59" y="204"/>
                  </a:cubicBezTo>
                  <a:cubicBezTo>
                    <a:pt x="79" y="204"/>
                    <a:pt x="95" y="188"/>
                    <a:pt x="95" y="168"/>
                  </a:cubicBezTo>
                  <a:close/>
                  <a:moveTo>
                    <a:pt x="63" y="0"/>
                  </a:moveTo>
                  <a:cubicBezTo>
                    <a:pt x="63" y="0"/>
                    <a:pt x="20" y="84"/>
                    <a:pt x="10" y="105"/>
                  </a:cubicBezTo>
                  <a:cubicBezTo>
                    <a:pt x="0" y="127"/>
                    <a:pt x="0" y="139"/>
                    <a:pt x="0" y="139"/>
                  </a:cubicBezTo>
                  <a:cubicBezTo>
                    <a:pt x="0" y="154"/>
                    <a:pt x="9" y="173"/>
                    <a:pt x="24" y="178"/>
                  </a:cubicBezTo>
                  <a:moveTo>
                    <a:pt x="271" y="70"/>
                  </a:moveTo>
                  <a:cubicBezTo>
                    <a:pt x="222" y="15"/>
                    <a:pt x="222" y="15"/>
                    <a:pt x="222" y="15"/>
                  </a:cubicBezTo>
                  <a:cubicBezTo>
                    <a:pt x="214" y="5"/>
                    <a:pt x="206" y="0"/>
                    <a:pt x="194" y="0"/>
                  </a:cubicBezTo>
                  <a:cubicBezTo>
                    <a:pt x="37" y="0"/>
                    <a:pt x="37" y="0"/>
                    <a:pt x="37" y="0"/>
                  </a:cubicBezTo>
                  <a:moveTo>
                    <a:pt x="227" y="182"/>
                  </a:moveTo>
                  <a:cubicBezTo>
                    <a:pt x="92" y="182"/>
                    <a:pt x="92" y="182"/>
                    <a:pt x="92" y="182"/>
                  </a:cubicBezTo>
                  <a:moveTo>
                    <a:pt x="134" y="182"/>
                  </a:moveTo>
                  <a:cubicBezTo>
                    <a:pt x="134" y="0"/>
                    <a:pt x="134" y="0"/>
                    <a:pt x="134" y="0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headEnd type="none"/>
              <a:tailEnd type="none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67232" tIns="33616" rIns="67232" bIns="33616" numCol="1" anchor="t" anchorCtr="0" compatLnSpc="1">
              <a:prstTxWarp prst="textNoShape">
                <a:avLst/>
              </a:prstTxWarp>
            </a:bodyPr>
            <a:lstStyle/>
            <a:p>
              <a:pPr defTabSz="672290">
                <a:defRPr/>
              </a:pPr>
              <a:endParaRPr lang="en-US" sz="1324" kern="0">
                <a:solidFill>
                  <a:sysClr val="windowText" lastClr="000000"/>
                </a:solidFill>
                <a:latin typeface="Segoe UI Semilight"/>
              </a:endParaRPr>
            </a:p>
          </p:txBody>
        </p:sp>
      </p:grpSp>
      <p:grpSp>
        <p:nvGrpSpPr>
          <p:cNvPr id="38" name="Group 37" descr="hololens icon">
            <a:extLst>
              <a:ext uri="{FF2B5EF4-FFF2-40B4-BE49-F238E27FC236}">
                <a16:creationId xmlns:a16="http://schemas.microsoft.com/office/drawing/2014/main" id="{3CFA963D-984F-464D-A125-AC39419660A2}"/>
              </a:ext>
            </a:extLst>
          </p:cNvPr>
          <p:cNvGrpSpPr/>
          <p:nvPr/>
        </p:nvGrpSpPr>
        <p:grpSpPr>
          <a:xfrm>
            <a:off x="5697694" y="4478775"/>
            <a:ext cx="387983" cy="387983"/>
            <a:chOff x="3888602" y="2356543"/>
            <a:chExt cx="527684" cy="527684"/>
          </a:xfrm>
        </p:grpSpPr>
        <p:sp useBgFill="1">
          <p:nvSpPr>
            <p:cNvPr id="39" name="Oval 38">
              <a:extLst>
                <a:ext uri="{FF2B5EF4-FFF2-40B4-BE49-F238E27FC236}">
                  <a16:creationId xmlns:a16="http://schemas.microsoft.com/office/drawing/2014/main" id="{4821C8F3-238E-44A8-B677-39B977682091}"/>
                </a:ext>
              </a:extLst>
            </p:cNvPr>
            <p:cNvSpPr/>
            <p:nvPr/>
          </p:nvSpPr>
          <p:spPr bwMode="auto">
            <a:xfrm rot="17580000" flipH="1">
              <a:off x="3888602" y="2356543"/>
              <a:ext cx="527684" cy="527684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kern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B4CAA297-D872-4C68-8CF1-EB5205DD1B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76885" y="2528888"/>
              <a:ext cx="351120" cy="182994"/>
            </a:xfrm>
            <a:custGeom>
              <a:avLst/>
              <a:gdLst>
                <a:gd name="T0" fmla="*/ 1751 w 3752"/>
                <a:gd name="T1" fmla="*/ 500 h 2002"/>
                <a:gd name="T2" fmla="*/ 2001 w 3752"/>
                <a:gd name="T3" fmla="*/ 500 h 2002"/>
                <a:gd name="T4" fmla="*/ 0 w 3752"/>
                <a:gd name="T5" fmla="*/ 885 h 2002"/>
                <a:gd name="T6" fmla="*/ 170 w 3752"/>
                <a:gd name="T7" fmla="*/ 940 h 2002"/>
                <a:gd name="T8" fmla="*/ 1336 w 3752"/>
                <a:gd name="T9" fmla="*/ 1124 h 2002"/>
                <a:gd name="T10" fmla="*/ 2493 w 3752"/>
                <a:gd name="T11" fmla="*/ 943 h 2002"/>
                <a:gd name="T12" fmla="*/ 3554 w 3752"/>
                <a:gd name="T13" fmla="*/ 409 h 2002"/>
                <a:gd name="T14" fmla="*/ 3699 w 3752"/>
                <a:gd name="T15" fmla="*/ 305 h 2002"/>
                <a:gd name="T16" fmla="*/ 1 w 3752"/>
                <a:gd name="T17" fmla="*/ 1003 h 2002"/>
                <a:gd name="T18" fmla="*/ 305 w 3752"/>
                <a:gd name="T19" fmla="*/ 1697 h 2002"/>
                <a:gd name="T20" fmla="*/ 1042 w 3752"/>
                <a:gd name="T21" fmla="*/ 2002 h 2002"/>
                <a:gd name="T22" fmla="*/ 1200 w 3752"/>
                <a:gd name="T23" fmla="*/ 2002 h 2002"/>
                <a:gd name="T24" fmla="*/ 1356 w 3752"/>
                <a:gd name="T25" fmla="*/ 1948 h 2002"/>
                <a:gd name="T26" fmla="*/ 1612 w 3752"/>
                <a:gd name="T27" fmla="*/ 1745 h 2002"/>
                <a:gd name="T28" fmla="*/ 1876 w 3752"/>
                <a:gd name="T29" fmla="*/ 1638 h 2002"/>
                <a:gd name="T30" fmla="*/ 2140 w 3752"/>
                <a:gd name="T31" fmla="*/ 1745 h 2002"/>
                <a:gd name="T32" fmla="*/ 2396 w 3752"/>
                <a:gd name="T33" fmla="*/ 1948 h 2002"/>
                <a:gd name="T34" fmla="*/ 2552 w 3752"/>
                <a:gd name="T35" fmla="*/ 2002 h 2002"/>
                <a:gd name="T36" fmla="*/ 2710 w 3752"/>
                <a:gd name="T37" fmla="*/ 2002 h 2002"/>
                <a:gd name="T38" fmla="*/ 3447 w 3752"/>
                <a:gd name="T39" fmla="*/ 1697 h 2002"/>
                <a:gd name="T40" fmla="*/ 3752 w 3752"/>
                <a:gd name="T41" fmla="*/ 960 h 2002"/>
                <a:gd name="T42" fmla="*/ 3752 w 3752"/>
                <a:gd name="T43" fmla="*/ 885 h 2002"/>
                <a:gd name="T44" fmla="*/ 3752 w 3752"/>
                <a:gd name="T45" fmla="*/ 459 h 2002"/>
                <a:gd name="T46" fmla="*/ 3682 w 3752"/>
                <a:gd name="T47" fmla="*/ 286 h 2002"/>
                <a:gd name="T48" fmla="*/ 3681 w 3752"/>
                <a:gd name="T49" fmla="*/ 285 h 2002"/>
                <a:gd name="T50" fmla="*/ 3564 w 3752"/>
                <a:gd name="T51" fmla="*/ 206 h 2002"/>
                <a:gd name="T52" fmla="*/ 3559 w 3752"/>
                <a:gd name="T53" fmla="*/ 204 h 2002"/>
                <a:gd name="T54" fmla="*/ 1876 w 3752"/>
                <a:gd name="T55" fmla="*/ 0 h 2002"/>
                <a:gd name="T56" fmla="*/ 188 w 3752"/>
                <a:gd name="T57" fmla="*/ 206 h 2002"/>
                <a:gd name="T58" fmla="*/ 71 w 3752"/>
                <a:gd name="T59" fmla="*/ 285 h 2002"/>
                <a:gd name="T60" fmla="*/ 70 w 3752"/>
                <a:gd name="T61" fmla="*/ 286 h 2002"/>
                <a:gd name="T62" fmla="*/ 0 w 3752"/>
                <a:gd name="T63" fmla="*/ 459 h 2002"/>
                <a:gd name="T64" fmla="*/ 0 w 3752"/>
                <a:gd name="T65" fmla="*/ 885 h 2002"/>
                <a:gd name="T66" fmla="*/ 1 w 3752"/>
                <a:gd name="T67" fmla="*/ 1003 h 20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752" h="2002">
                  <a:moveTo>
                    <a:pt x="1751" y="500"/>
                  </a:moveTo>
                  <a:cubicBezTo>
                    <a:pt x="2001" y="500"/>
                    <a:pt x="2001" y="500"/>
                    <a:pt x="2001" y="500"/>
                  </a:cubicBezTo>
                  <a:moveTo>
                    <a:pt x="0" y="885"/>
                  </a:moveTo>
                  <a:cubicBezTo>
                    <a:pt x="170" y="940"/>
                    <a:pt x="170" y="940"/>
                    <a:pt x="170" y="940"/>
                  </a:cubicBezTo>
                  <a:cubicBezTo>
                    <a:pt x="549" y="1062"/>
                    <a:pt x="942" y="1124"/>
                    <a:pt x="1336" y="1124"/>
                  </a:cubicBezTo>
                  <a:cubicBezTo>
                    <a:pt x="1729" y="1124"/>
                    <a:pt x="2118" y="1063"/>
                    <a:pt x="2493" y="943"/>
                  </a:cubicBezTo>
                  <a:cubicBezTo>
                    <a:pt x="2872" y="822"/>
                    <a:pt x="3229" y="642"/>
                    <a:pt x="3554" y="409"/>
                  </a:cubicBezTo>
                  <a:cubicBezTo>
                    <a:pt x="3699" y="305"/>
                    <a:pt x="3699" y="305"/>
                    <a:pt x="3699" y="305"/>
                  </a:cubicBezTo>
                  <a:moveTo>
                    <a:pt x="1" y="1003"/>
                  </a:moveTo>
                  <a:cubicBezTo>
                    <a:pt x="12" y="1265"/>
                    <a:pt x="119" y="1510"/>
                    <a:pt x="305" y="1697"/>
                  </a:cubicBezTo>
                  <a:cubicBezTo>
                    <a:pt x="502" y="1894"/>
                    <a:pt x="764" y="2002"/>
                    <a:pt x="1042" y="2002"/>
                  </a:cubicBezTo>
                  <a:cubicBezTo>
                    <a:pt x="1200" y="2002"/>
                    <a:pt x="1200" y="2002"/>
                    <a:pt x="1200" y="2002"/>
                  </a:cubicBezTo>
                  <a:cubicBezTo>
                    <a:pt x="1256" y="2002"/>
                    <a:pt x="1312" y="1983"/>
                    <a:pt x="1356" y="1948"/>
                  </a:cubicBezTo>
                  <a:cubicBezTo>
                    <a:pt x="1612" y="1745"/>
                    <a:pt x="1612" y="1745"/>
                    <a:pt x="1612" y="1745"/>
                  </a:cubicBezTo>
                  <a:cubicBezTo>
                    <a:pt x="1683" y="1676"/>
                    <a:pt x="1777" y="1638"/>
                    <a:pt x="1876" y="1638"/>
                  </a:cubicBezTo>
                  <a:cubicBezTo>
                    <a:pt x="1975" y="1638"/>
                    <a:pt x="2069" y="1676"/>
                    <a:pt x="2140" y="1745"/>
                  </a:cubicBezTo>
                  <a:cubicBezTo>
                    <a:pt x="2396" y="1948"/>
                    <a:pt x="2396" y="1948"/>
                    <a:pt x="2396" y="1948"/>
                  </a:cubicBezTo>
                  <a:cubicBezTo>
                    <a:pt x="2440" y="1983"/>
                    <a:pt x="2496" y="2002"/>
                    <a:pt x="2552" y="2002"/>
                  </a:cubicBezTo>
                  <a:cubicBezTo>
                    <a:pt x="2710" y="2002"/>
                    <a:pt x="2710" y="2002"/>
                    <a:pt x="2710" y="2002"/>
                  </a:cubicBezTo>
                  <a:cubicBezTo>
                    <a:pt x="2988" y="2002"/>
                    <a:pt x="3250" y="1894"/>
                    <a:pt x="3447" y="1697"/>
                  </a:cubicBezTo>
                  <a:cubicBezTo>
                    <a:pt x="3644" y="1500"/>
                    <a:pt x="3752" y="1238"/>
                    <a:pt x="3752" y="960"/>
                  </a:cubicBezTo>
                  <a:cubicBezTo>
                    <a:pt x="3752" y="885"/>
                    <a:pt x="3752" y="885"/>
                    <a:pt x="3752" y="885"/>
                  </a:cubicBezTo>
                  <a:cubicBezTo>
                    <a:pt x="3752" y="459"/>
                    <a:pt x="3752" y="459"/>
                    <a:pt x="3752" y="459"/>
                  </a:cubicBezTo>
                  <a:cubicBezTo>
                    <a:pt x="3752" y="394"/>
                    <a:pt x="3727" y="331"/>
                    <a:pt x="3682" y="286"/>
                  </a:cubicBezTo>
                  <a:cubicBezTo>
                    <a:pt x="3681" y="285"/>
                    <a:pt x="3681" y="285"/>
                    <a:pt x="3681" y="285"/>
                  </a:cubicBezTo>
                  <a:cubicBezTo>
                    <a:pt x="3647" y="251"/>
                    <a:pt x="3608" y="225"/>
                    <a:pt x="3564" y="206"/>
                  </a:cubicBezTo>
                  <a:cubicBezTo>
                    <a:pt x="3564" y="206"/>
                    <a:pt x="3560" y="204"/>
                    <a:pt x="3559" y="204"/>
                  </a:cubicBezTo>
                  <a:cubicBezTo>
                    <a:pt x="3224" y="70"/>
                    <a:pt x="2643" y="0"/>
                    <a:pt x="1876" y="0"/>
                  </a:cubicBezTo>
                  <a:cubicBezTo>
                    <a:pt x="1105" y="0"/>
                    <a:pt x="521" y="71"/>
                    <a:pt x="188" y="206"/>
                  </a:cubicBezTo>
                  <a:cubicBezTo>
                    <a:pt x="144" y="225"/>
                    <a:pt x="105" y="251"/>
                    <a:pt x="71" y="285"/>
                  </a:cubicBezTo>
                  <a:cubicBezTo>
                    <a:pt x="70" y="286"/>
                    <a:pt x="70" y="286"/>
                    <a:pt x="70" y="286"/>
                  </a:cubicBezTo>
                  <a:cubicBezTo>
                    <a:pt x="25" y="331"/>
                    <a:pt x="0" y="394"/>
                    <a:pt x="0" y="459"/>
                  </a:cubicBezTo>
                  <a:cubicBezTo>
                    <a:pt x="0" y="885"/>
                    <a:pt x="0" y="885"/>
                    <a:pt x="0" y="885"/>
                  </a:cubicBezTo>
                  <a:lnTo>
                    <a:pt x="1" y="1003"/>
                  </a:lnTo>
                  <a:close/>
                </a:path>
              </a:pathLst>
            </a:custGeom>
            <a:noFill/>
            <a:ln w="15875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7232" tIns="33616" rIns="67232" bIns="33616" numCol="1" anchor="t" anchorCtr="0" compatLnSpc="1">
              <a:prstTxWarp prst="textNoShape">
                <a:avLst/>
              </a:prstTxWarp>
            </a:bodyPr>
            <a:lstStyle/>
            <a:p>
              <a:pPr defTabSz="685775">
                <a:defRPr/>
              </a:pPr>
              <a:endParaRPr lang="en-US" sz="1324">
                <a:solidFill>
                  <a:srgbClr val="505050"/>
                </a:solidFill>
                <a:latin typeface="Segoe UI Semilight"/>
              </a:endParaRPr>
            </a:p>
          </p:txBody>
        </p:sp>
      </p:grpSp>
      <p:grpSp>
        <p:nvGrpSpPr>
          <p:cNvPr id="41" name="Group 40" descr="xbox icon">
            <a:extLst>
              <a:ext uri="{FF2B5EF4-FFF2-40B4-BE49-F238E27FC236}">
                <a16:creationId xmlns:a16="http://schemas.microsoft.com/office/drawing/2014/main" id="{315A31D8-B1B7-4737-9C48-B33EA921D704}"/>
              </a:ext>
            </a:extLst>
          </p:cNvPr>
          <p:cNvGrpSpPr/>
          <p:nvPr/>
        </p:nvGrpSpPr>
        <p:grpSpPr>
          <a:xfrm>
            <a:off x="4684623" y="3849934"/>
            <a:ext cx="387985" cy="387985"/>
            <a:chOff x="7541281" y="1646534"/>
            <a:chExt cx="527686" cy="527686"/>
          </a:xfrm>
        </p:grpSpPr>
        <p:sp useBgFill="1">
          <p:nvSpPr>
            <p:cNvPr id="42" name="Oval 41">
              <a:extLst>
                <a:ext uri="{FF2B5EF4-FFF2-40B4-BE49-F238E27FC236}">
                  <a16:creationId xmlns:a16="http://schemas.microsoft.com/office/drawing/2014/main" id="{4B069C73-1C96-4340-B7DC-31D7CAA6BC51}"/>
                </a:ext>
              </a:extLst>
            </p:cNvPr>
            <p:cNvSpPr/>
            <p:nvPr/>
          </p:nvSpPr>
          <p:spPr bwMode="auto">
            <a:xfrm rot="2700000">
              <a:off x="7541281" y="1646534"/>
              <a:ext cx="527686" cy="527686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kern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64645B98-CF67-4C0A-ADE7-24C7748D26DD}"/>
                </a:ext>
              </a:extLst>
            </p:cNvPr>
            <p:cNvGrpSpPr/>
            <p:nvPr/>
          </p:nvGrpSpPr>
          <p:grpSpPr>
            <a:xfrm>
              <a:off x="7633632" y="1841500"/>
              <a:ext cx="342986" cy="137754"/>
              <a:chOff x="11103157" y="4417749"/>
              <a:chExt cx="347337" cy="139502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0CF00E1-5409-41EC-863B-325BCE0469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03157" y="4417749"/>
                <a:ext cx="347337" cy="139502"/>
              </a:xfrm>
              <a:prstGeom prst="rect">
                <a:avLst/>
              </a:prstGeom>
              <a:noFill/>
              <a:ln w="15875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662">
                  <a:gradFill>
                    <a:gsLst>
                      <a:gs pos="0">
                        <a:srgbClr val="505050"/>
                      </a:gs>
                      <a:gs pos="100000">
                        <a:srgbClr val="505050"/>
                      </a:gs>
                    </a:gsLst>
                  </a:gradFill>
                  <a:latin typeface="Segoe UI Semilight"/>
                </a:endParaRPr>
              </a:p>
            </p:txBody>
          </p:sp>
          <p:sp>
            <p:nvSpPr>
              <p:cNvPr id="45" name="Line 277">
                <a:extLst>
                  <a:ext uri="{FF2B5EF4-FFF2-40B4-BE49-F238E27FC236}">
                    <a16:creationId xmlns:a16="http://schemas.microsoft.com/office/drawing/2014/main" id="{4E24F21E-F6D1-4B0E-8CBD-FF7422FBD2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103157" y="4488923"/>
                <a:ext cx="149469" cy="0"/>
              </a:xfrm>
              <a:prstGeom prst="line">
                <a:avLst/>
              </a:prstGeom>
              <a:noFill/>
              <a:ln w="15875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662">
                  <a:gradFill>
                    <a:gsLst>
                      <a:gs pos="0">
                        <a:srgbClr val="505050"/>
                      </a:gs>
                      <a:gs pos="100000">
                        <a:srgbClr val="505050"/>
                      </a:gs>
                    </a:gsLst>
                  </a:gradFill>
                  <a:latin typeface="Segoe UI Semilight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10554C73-3AA7-416B-992B-EF45D2DA0E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73624" y="4480383"/>
                <a:ext cx="12812" cy="14235"/>
              </a:xfrm>
              <a:prstGeom prst="ellipse">
                <a:avLst/>
              </a:prstGeom>
              <a:noFill/>
              <a:ln w="15875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662">
                  <a:gradFill>
                    <a:gsLst>
                      <a:gs pos="0">
                        <a:srgbClr val="505050"/>
                      </a:gs>
                      <a:gs pos="100000">
                        <a:srgbClr val="505050"/>
                      </a:gs>
                    </a:gsLst>
                  </a:gradFill>
                  <a:latin typeface="Segoe UI Semilight"/>
                </a:endParaRPr>
              </a:p>
            </p:txBody>
          </p:sp>
        </p:grpSp>
      </p:grpSp>
      <p:grpSp>
        <p:nvGrpSpPr>
          <p:cNvPr id="47" name="Group 46" descr="factory icon">
            <a:extLst>
              <a:ext uri="{FF2B5EF4-FFF2-40B4-BE49-F238E27FC236}">
                <a16:creationId xmlns:a16="http://schemas.microsoft.com/office/drawing/2014/main" id="{C50EA127-13B4-4547-9BF7-2844A99EA4EF}"/>
              </a:ext>
            </a:extLst>
          </p:cNvPr>
          <p:cNvGrpSpPr/>
          <p:nvPr/>
        </p:nvGrpSpPr>
        <p:grpSpPr>
          <a:xfrm>
            <a:off x="5372068" y="2235711"/>
            <a:ext cx="387985" cy="387985"/>
            <a:chOff x="3888602" y="4110297"/>
            <a:chExt cx="527686" cy="527686"/>
          </a:xfrm>
        </p:grpSpPr>
        <p:sp useBgFill="1">
          <p:nvSpPr>
            <p:cNvPr id="48" name="Oval 47">
              <a:extLst>
                <a:ext uri="{FF2B5EF4-FFF2-40B4-BE49-F238E27FC236}">
                  <a16:creationId xmlns:a16="http://schemas.microsoft.com/office/drawing/2014/main" id="{D045CCE9-DE77-4765-BA80-DCFF974C144E}"/>
                </a:ext>
              </a:extLst>
            </p:cNvPr>
            <p:cNvSpPr/>
            <p:nvPr/>
          </p:nvSpPr>
          <p:spPr bwMode="auto">
            <a:xfrm rot="4020000">
              <a:off x="3888602" y="4110297"/>
              <a:ext cx="527686" cy="527686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kern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49" name="Freeform 41">
              <a:extLst>
                <a:ext uri="{FF2B5EF4-FFF2-40B4-BE49-F238E27FC236}">
                  <a16:creationId xmlns:a16="http://schemas.microsoft.com/office/drawing/2014/main" id="{F4E8B040-5FEA-4F60-9239-854A43572A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62698" y="4255548"/>
              <a:ext cx="379494" cy="237184"/>
            </a:xfrm>
            <a:custGeom>
              <a:avLst/>
              <a:gdLst>
                <a:gd name="T0" fmla="*/ 208 w 208"/>
                <a:gd name="T1" fmla="*/ 54 h 130"/>
                <a:gd name="T2" fmla="*/ 208 w 208"/>
                <a:gd name="T3" fmla="*/ 130 h 130"/>
                <a:gd name="T4" fmla="*/ 0 w 208"/>
                <a:gd name="T5" fmla="*/ 130 h 130"/>
                <a:gd name="T6" fmla="*/ 0 w 208"/>
                <a:gd name="T7" fmla="*/ 54 h 130"/>
                <a:gd name="T8" fmla="*/ 40 w 208"/>
                <a:gd name="T9" fmla="*/ 24 h 130"/>
                <a:gd name="T10" fmla="*/ 40 w 208"/>
                <a:gd name="T11" fmla="*/ 54 h 130"/>
                <a:gd name="T12" fmla="*/ 85 w 208"/>
                <a:gd name="T13" fmla="*/ 24 h 130"/>
                <a:gd name="T14" fmla="*/ 85 w 208"/>
                <a:gd name="T15" fmla="*/ 54 h 130"/>
                <a:gd name="T16" fmla="*/ 208 w 208"/>
                <a:gd name="T17" fmla="*/ 54 h 130"/>
                <a:gd name="T18" fmla="*/ 163 w 208"/>
                <a:gd name="T19" fmla="*/ 54 h 130"/>
                <a:gd name="T20" fmla="*/ 153 w 208"/>
                <a:gd name="T21" fmla="*/ 0 h 130"/>
                <a:gd name="T22" fmla="*/ 144 w 208"/>
                <a:gd name="T23" fmla="*/ 0 h 130"/>
                <a:gd name="T24" fmla="*/ 136 w 208"/>
                <a:gd name="T25" fmla="*/ 54 h 130"/>
                <a:gd name="T26" fmla="*/ 200 w 208"/>
                <a:gd name="T27" fmla="*/ 54 h 130"/>
                <a:gd name="T28" fmla="*/ 189 w 208"/>
                <a:gd name="T29" fmla="*/ 0 h 130"/>
                <a:gd name="T30" fmla="*/ 180 w 208"/>
                <a:gd name="T31" fmla="*/ 0 h 130"/>
                <a:gd name="T32" fmla="*/ 171 w 208"/>
                <a:gd name="T33" fmla="*/ 54 h 130"/>
                <a:gd name="T34" fmla="*/ 30 w 208"/>
                <a:gd name="T35" fmla="*/ 77 h 130"/>
                <a:gd name="T36" fmla="*/ 19 w 208"/>
                <a:gd name="T37" fmla="*/ 77 h 130"/>
                <a:gd name="T38" fmla="*/ 19 w 208"/>
                <a:gd name="T39" fmla="*/ 88 h 130"/>
                <a:gd name="T40" fmla="*/ 30 w 208"/>
                <a:gd name="T41" fmla="*/ 88 h 130"/>
                <a:gd name="T42" fmla="*/ 30 w 208"/>
                <a:gd name="T43" fmla="*/ 77 h 130"/>
                <a:gd name="T44" fmla="*/ 69 w 208"/>
                <a:gd name="T45" fmla="*/ 77 h 130"/>
                <a:gd name="T46" fmla="*/ 59 w 208"/>
                <a:gd name="T47" fmla="*/ 77 h 130"/>
                <a:gd name="T48" fmla="*/ 59 w 208"/>
                <a:gd name="T49" fmla="*/ 88 h 130"/>
                <a:gd name="T50" fmla="*/ 69 w 208"/>
                <a:gd name="T51" fmla="*/ 88 h 130"/>
                <a:gd name="T52" fmla="*/ 69 w 208"/>
                <a:gd name="T53" fmla="*/ 77 h 130"/>
                <a:gd name="T54" fmla="*/ 109 w 208"/>
                <a:gd name="T55" fmla="*/ 77 h 130"/>
                <a:gd name="T56" fmla="*/ 99 w 208"/>
                <a:gd name="T57" fmla="*/ 77 h 130"/>
                <a:gd name="T58" fmla="*/ 99 w 208"/>
                <a:gd name="T59" fmla="*/ 88 h 130"/>
                <a:gd name="T60" fmla="*/ 109 w 208"/>
                <a:gd name="T61" fmla="*/ 88 h 130"/>
                <a:gd name="T62" fmla="*/ 109 w 208"/>
                <a:gd name="T63" fmla="*/ 77 h 130"/>
                <a:gd name="T64" fmla="*/ 149 w 208"/>
                <a:gd name="T65" fmla="*/ 77 h 130"/>
                <a:gd name="T66" fmla="*/ 139 w 208"/>
                <a:gd name="T67" fmla="*/ 77 h 130"/>
                <a:gd name="T68" fmla="*/ 139 w 208"/>
                <a:gd name="T69" fmla="*/ 88 h 130"/>
                <a:gd name="T70" fmla="*/ 149 w 208"/>
                <a:gd name="T71" fmla="*/ 88 h 130"/>
                <a:gd name="T72" fmla="*/ 149 w 208"/>
                <a:gd name="T73" fmla="*/ 77 h 130"/>
                <a:gd name="T74" fmla="*/ 189 w 208"/>
                <a:gd name="T75" fmla="*/ 77 h 130"/>
                <a:gd name="T76" fmla="*/ 179 w 208"/>
                <a:gd name="T77" fmla="*/ 77 h 130"/>
                <a:gd name="T78" fmla="*/ 179 w 208"/>
                <a:gd name="T79" fmla="*/ 88 h 130"/>
                <a:gd name="T80" fmla="*/ 189 w 208"/>
                <a:gd name="T81" fmla="*/ 88 h 130"/>
                <a:gd name="T82" fmla="*/ 189 w 208"/>
                <a:gd name="T83" fmla="*/ 7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8" h="130">
                  <a:moveTo>
                    <a:pt x="208" y="54"/>
                  </a:moveTo>
                  <a:lnTo>
                    <a:pt x="208" y="130"/>
                  </a:lnTo>
                  <a:lnTo>
                    <a:pt x="0" y="130"/>
                  </a:lnTo>
                  <a:lnTo>
                    <a:pt x="0" y="54"/>
                  </a:lnTo>
                  <a:lnTo>
                    <a:pt x="40" y="24"/>
                  </a:lnTo>
                  <a:lnTo>
                    <a:pt x="40" y="54"/>
                  </a:lnTo>
                  <a:lnTo>
                    <a:pt x="85" y="24"/>
                  </a:lnTo>
                  <a:lnTo>
                    <a:pt x="85" y="54"/>
                  </a:lnTo>
                  <a:lnTo>
                    <a:pt x="208" y="54"/>
                  </a:lnTo>
                  <a:moveTo>
                    <a:pt x="163" y="54"/>
                  </a:moveTo>
                  <a:lnTo>
                    <a:pt x="153" y="0"/>
                  </a:lnTo>
                  <a:lnTo>
                    <a:pt x="144" y="0"/>
                  </a:lnTo>
                  <a:lnTo>
                    <a:pt x="136" y="54"/>
                  </a:lnTo>
                  <a:moveTo>
                    <a:pt x="200" y="54"/>
                  </a:moveTo>
                  <a:lnTo>
                    <a:pt x="189" y="0"/>
                  </a:lnTo>
                  <a:lnTo>
                    <a:pt x="180" y="0"/>
                  </a:lnTo>
                  <a:lnTo>
                    <a:pt x="171" y="54"/>
                  </a:lnTo>
                  <a:moveTo>
                    <a:pt x="30" y="77"/>
                  </a:moveTo>
                  <a:lnTo>
                    <a:pt x="19" y="77"/>
                  </a:lnTo>
                  <a:lnTo>
                    <a:pt x="19" y="88"/>
                  </a:lnTo>
                  <a:lnTo>
                    <a:pt x="30" y="88"/>
                  </a:lnTo>
                  <a:lnTo>
                    <a:pt x="30" y="77"/>
                  </a:lnTo>
                  <a:moveTo>
                    <a:pt x="69" y="77"/>
                  </a:moveTo>
                  <a:lnTo>
                    <a:pt x="59" y="77"/>
                  </a:lnTo>
                  <a:lnTo>
                    <a:pt x="59" y="88"/>
                  </a:lnTo>
                  <a:lnTo>
                    <a:pt x="69" y="88"/>
                  </a:lnTo>
                  <a:lnTo>
                    <a:pt x="69" y="77"/>
                  </a:lnTo>
                  <a:moveTo>
                    <a:pt x="109" y="77"/>
                  </a:moveTo>
                  <a:lnTo>
                    <a:pt x="99" y="77"/>
                  </a:lnTo>
                  <a:lnTo>
                    <a:pt x="99" y="88"/>
                  </a:lnTo>
                  <a:lnTo>
                    <a:pt x="109" y="88"/>
                  </a:lnTo>
                  <a:lnTo>
                    <a:pt x="109" y="77"/>
                  </a:lnTo>
                  <a:moveTo>
                    <a:pt x="149" y="77"/>
                  </a:moveTo>
                  <a:lnTo>
                    <a:pt x="139" y="77"/>
                  </a:lnTo>
                  <a:lnTo>
                    <a:pt x="139" y="88"/>
                  </a:lnTo>
                  <a:lnTo>
                    <a:pt x="149" y="88"/>
                  </a:lnTo>
                  <a:lnTo>
                    <a:pt x="149" y="77"/>
                  </a:lnTo>
                  <a:moveTo>
                    <a:pt x="189" y="77"/>
                  </a:moveTo>
                  <a:lnTo>
                    <a:pt x="179" y="77"/>
                  </a:lnTo>
                  <a:lnTo>
                    <a:pt x="179" y="88"/>
                  </a:lnTo>
                  <a:lnTo>
                    <a:pt x="189" y="88"/>
                  </a:lnTo>
                  <a:lnTo>
                    <a:pt x="189" y="77"/>
                  </a:lnTo>
                </a:path>
              </a:pathLst>
            </a:custGeom>
            <a:noFill/>
            <a:ln w="15875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7232" tIns="33616" rIns="67232" bIns="33616" numCol="1" anchor="t" anchorCtr="0" compatLnSpc="1">
              <a:prstTxWarp prst="textNoShape">
                <a:avLst/>
              </a:prstTxWarp>
            </a:bodyPr>
            <a:lstStyle/>
            <a:p>
              <a:pPr defTabSz="685775">
                <a:defRPr/>
              </a:pPr>
              <a:endParaRPr lang="en-US" sz="662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  <a:latin typeface="Segoe UI Semilight"/>
              </a:endParaRPr>
            </a:p>
          </p:txBody>
        </p:sp>
      </p:grpSp>
      <p:grpSp>
        <p:nvGrpSpPr>
          <p:cNvPr id="50" name="Group 49" descr="airplane icon">
            <a:extLst>
              <a:ext uri="{FF2B5EF4-FFF2-40B4-BE49-F238E27FC236}">
                <a16:creationId xmlns:a16="http://schemas.microsoft.com/office/drawing/2014/main" id="{F8232B0A-6670-4DE4-80BC-16327C6E6D28}"/>
              </a:ext>
            </a:extLst>
          </p:cNvPr>
          <p:cNvGrpSpPr/>
          <p:nvPr/>
        </p:nvGrpSpPr>
        <p:grpSpPr>
          <a:xfrm>
            <a:off x="4418760" y="987981"/>
            <a:ext cx="387985" cy="387985"/>
            <a:chOff x="8198591" y="3233420"/>
            <a:chExt cx="527686" cy="527686"/>
          </a:xfrm>
        </p:grpSpPr>
        <p:sp useBgFill="1">
          <p:nvSpPr>
            <p:cNvPr id="51" name="Oval 50">
              <a:extLst>
                <a:ext uri="{FF2B5EF4-FFF2-40B4-BE49-F238E27FC236}">
                  <a16:creationId xmlns:a16="http://schemas.microsoft.com/office/drawing/2014/main" id="{B414E947-CF9A-4BB9-A036-F34B160C9A67}"/>
                </a:ext>
              </a:extLst>
            </p:cNvPr>
            <p:cNvSpPr/>
            <p:nvPr/>
          </p:nvSpPr>
          <p:spPr bwMode="auto">
            <a:xfrm rot="5400000">
              <a:off x="8198591" y="3233420"/>
              <a:ext cx="527686" cy="527686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kern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2" name="Airplane_E709">
              <a:extLst>
                <a:ext uri="{FF2B5EF4-FFF2-40B4-BE49-F238E27FC236}">
                  <a16:creationId xmlns:a16="http://schemas.microsoft.com/office/drawing/2014/main" id="{CFB63088-C3EB-49CC-8FB3-B34680E429F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319857" y="3352801"/>
              <a:ext cx="285156" cy="288926"/>
            </a:xfrm>
            <a:custGeom>
              <a:avLst/>
              <a:gdLst>
                <a:gd name="T0" fmla="*/ 1002 w 3707"/>
                <a:gd name="T1" fmla="*/ 3755 h 3755"/>
                <a:gd name="T2" fmla="*/ 1502 w 3707"/>
                <a:gd name="T3" fmla="*/ 2253 h 3755"/>
                <a:gd name="T4" fmla="*/ 751 w 3707"/>
                <a:gd name="T5" fmla="*/ 2253 h 3755"/>
                <a:gd name="T6" fmla="*/ 625 w 3707"/>
                <a:gd name="T7" fmla="*/ 2503 h 3755"/>
                <a:gd name="T8" fmla="*/ 0 w 3707"/>
                <a:gd name="T9" fmla="*/ 2503 h 3755"/>
                <a:gd name="T10" fmla="*/ 209 w 3707"/>
                <a:gd name="T11" fmla="*/ 1877 h 3755"/>
                <a:gd name="T12" fmla="*/ 0 w 3707"/>
                <a:gd name="T13" fmla="*/ 1251 h 3755"/>
                <a:gd name="T14" fmla="*/ 625 w 3707"/>
                <a:gd name="T15" fmla="*/ 1251 h 3755"/>
                <a:gd name="T16" fmla="*/ 751 w 3707"/>
                <a:gd name="T17" fmla="*/ 1502 h 3755"/>
                <a:gd name="T18" fmla="*/ 1502 w 3707"/>
                <a:gd name="T19" fmla="*/ 1502 h 3755"/>
                <a:gd name="T20" fmla="*/ 1002 w 3707"/>
                <a:gd name="T21" fmla="*/ 0 h 3755"/>
                <a:gd name="T22" fmla="*/ 1627 w 3707"/>
                <a:gd name="T23" fmla="*/ 0 h 3755"/>
                <a:gd name="T24" fmla="*/ 2378 w 3707"/>
                <a:gd name="T25" fmla="*/ 1502 h 3755"/>
                <a:gd name="T26" fmla="*/ 3331 w 3707"/>
                <a:gd name="T27" fmla="*/ 1502 h 3755"/>
                <a:gd name="T28" fmla="*/ 3707 w 3707"/>
                <a:gd name="T29" fmla="*/ 1877 h 3755"/>
                <a:gd name="T30" fmla="*/ 3331 w 3707"/>
                <a:gd name="T31" fmla="*/ 2253 h 3755"/>
                <a:gd name="T32" fmla="*/ 2378 w 3707"/>
                <a:gd name="T33" fmla="*/ 2253 h 3755"/>
                <a:gd name="T34" fmla="*/ 1627 w 3707"/>
                <a:gd name="T35" fmla="*/ 3755 h 3755"/>
                <a:gd name="T36" fmla="*/ 1002 w 3707"/>
                <a:gd name="T37" fmla="*/ 3755 h 3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07" h="3755">
                  <a:moveTo>
                    <a:pt x="1002" y="3755"/>
                  </a:moveTo>
                  <a:cubicBezTo>
                    <a:pt x="1502" y="2253"/>
                    <a:pt x="1502" y="2253"/>
                    <a:pt x="1502" y="2253"/>
                  </a:cubicBezTo>
                  <a:cubicBezTo>
                    <a:pt x="751" y="2253"/>
                    <a:pt x="751" y="2253"/>
                    <a:pt x="751" y="2253"/>
                  </a:cubicBezTo>
                  <a:cubicBezTo>
                    <a:pt x="625" y="2503"/>
                    <a:pt x="625" y="2503"/>
                    <a:pt x="625" y="2503"/>
                  </a:cubicBezTo>
                  <a:cubicBezTo>
                    <a:pt x="0" y="2503"/>
                    <a:pt x="0" y="2503"/>
                    <a:pt x="0" y="2503"/>
                  </a:cubicBezTo>
                  <a:cubicBezTo>
                    <a:pt x="209" y="1877"/>
                    <a:pt x="209" y="1877"/>
                    <a:pt x="209" y="1877"/>
                  </a:cubicBezTo>
                  <a:cubicBezTo>
                    <a:pt x="0" y="1251"/>
                    <a:pt x="0" y="1251"/>
                    <a:pt x="0" y="1251"/>
                  </a:cubicBezTo>
                  <a:cubicBezTo>
                    <a:pt x="625" y="1251"/>
                    <a:pt x="625" y="1251"/>
                    <a:pt x="625" y="1251"/>
                  </a:cubicBezTo>
                  <a:cubicBezTo>
                    <a:pt x="751" y="1502"/>
                    <a:pt x="751" y="1502"/>
                    <a:pt x="751" y="1502"/>
                  </a:cubicBezTo>
                  <a:cubicBezTo>
                    <a:pt x="1502" y="1502"/>
                    <a:pt x="1502" y="1502"/>
                    <a:pt x="1502" y="1502"/>
                  </a:cubicBezTo>
                  <a:cubicBezTo>
                    <a:pt x="1002" y="0"/>
                    <a:pt x="1002" y="0"/>
                    <a:pt x="1002" y="0"/>
                  </a:cubicBezTo>
                  <a:cubicBezTo>
                    <a:pt x="1627" y="0"/>
                    <a:pt x="1627" y="0"/>
                    <a:pt x="1627" y="0"/>
                  </a:cubicBezTo>
                  <a:cubicBezTo>
                    <a:pt x="2378" y="1502"/>
                    <a:pt x="2378" y="1502"/>
                    <a:pt x="2378" y="1502"/>
                  </a:cubicBezTo>
                  <a:cubicBezTo>
                    <a:pt x="3331" y="1502"/>
                    <a:pt x="3331" y="1502"/>
                    <a:pt x="3331" y="1502"/>
                  </a:cubicBezTo>
                  <a:cubicBezTo>
                    <a:pt x="3538" y="1502"/>
                    <a:pt x="3707" y="1670"/>
                    <a:pt x="3707" y="1877"/>
                  </a:cubicBezTo>
                  <a:cubicBezTo>
                    <a:pt x="3707" y="2084"/>
                    <a:pt x="3538" y="2253"/>
                    <a:pt x="3331" y="2253"/>
                  </a:cubicBezTo>
                  <a:cubicBezTo>
                    <a:pt x="2378" y="2253"/>
                    <a:pt x="2378" y="2253"/>
                    <a:pt x="2378" y="2253"/>
                  </a:cubicBezTo>
                  <a:cubicBezTo>
                    <a:pt x="1627" y="3755"/>
                    <a:pt x="1627" y="3755"/>
                    <a:pt x="1627" y="3755"/>
                  </a:cubicBezTo>
                  <a:lnTo>
                    <a:pt x="1002" y="3755"/>
                  </a:lnTo>
                  <a:close/>
                </a:path>
              </a:pathLst>
            </a:custGeom>
            <a:noFill/>
            <a:ln w="15875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7232" tIns="33616" rIns="67232" bIns="33616" numCol="1" anchor="t" anchorCtr="0" compatLnSpc="1">
              <a:prstTxWarp prst="textNoShape">
                <a:avLst/>
              </a:prstTxWarp>
            </a:bodyPr>
            <a:lstStyle/>
            <a:p>
              <a:pPr defTabSz="685775">
                <a:defRPr/>
              </a:pPr>
              <a:endParaRPr lang="en-US" sz="662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  <a:latin typeface="Segoe UI Semilight"/>
              </a:endParaRPr>
            </a:p>
          </p:txBody>
        </p:sp>
      </p:grpSp>
      <p:grpSp>
        <p:nvGrpSpPr>
          <p:cNvPr id="53" name="Group 52" descr="computer icon">
            <a:extLst>
              <a:ext uri="{FF2B5EF4-FFF2-40B4-BE49-F238E27FC236}">
                <a16:creationId xmlns:a16="http://schemas.microsoft.com/office/drawing/2014/main" id="{C0283354-8F01-4A4D-BC8A-EB075D04B8CA}"/>
              </a:ext>
            </a:extLst>
          </p:cNvPr>
          <p:cNvGrpSpPr/>
          <p:nvPr/>
        </p:nvGrpSpPr>
        <p:grpSpPr>
          <a:xfrm>
            <a:off x="7832124" y="3249429"/>
            <a:ext cx="387985" cy="387985"/>
            <a:chOff x="4367509" y="4820305"/>
            <a:chExt cx="527686" cy="527686"/>
          </a:xfrm>
        </p:grpSpPr>
        <p:sp useBgFill="1">
          <p:nvSpPr>
            <p:cNvPr id="54" name="Oval 53">
              <a:extLst>
                <a:ext uri="{FF2B5EF4-FFF2-40B4-BE49-F238E27FC236}">
                  <a16:creationId xmlns:a16="http://schemas.microsoft.com/office/drawing/2014/main" id="{48C1B786-F5BA-4BF1-85BD-60434F72F0F4}"/>
                </a:ext>
              </a:extLst>
            </p:cNvPr>
            <p:cNvSpPr/>
            <p:nvPr/>
          </p:nvSpPr>
          <p:spPr bwMode="auto">
            <a:xfrm rot="2700000">
              <a:off x="4367509" y="4820305"/>
              <a:ext cx="527686" cy="527686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kern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55" name="Group 4">
              <a:extLst>
                <a:ext uri="{FF2B5EF4-FFF2-40B4-BE49-F238E27FC236}">
                  <a16:creationId xmlns:a16="http://schemas.microsoft.com/office/drawing/2014/main" id="{E99B54E6-A260-47CC-A4C3-FE4144006D7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493886" y="4948927"/>
              <a:ext cx="274932" cy="270442"/>
              <a:chOff x="3794" y="2083"/>
              <a:chExt cx="245" cy="24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E90876E8-E1AC-4772-ACB6-3CBAF9A51D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4" y="2083"/>
                <a:ext cx="245" cy="138"/>
              </a:xfrm>
              <a:prstGeom prst="rect">
                <a:avLst/>
              </a:prstGeom>
              <a:noFill/>
              <a:ln w="15875" cap="rnd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1324">
                  <a:solidFill>
                    <a:srgbClr val="505050"/>
                  </a:solidFill>
                  <a:latin typeface="Segoe UI Semilight"/>
                </a:endParaRPr>
              </a:p>
            </p:txBody>
          </p:sp>
          <p:sp>
            <p:nvSpPr>
              <p:cNvPr id="57" name="Freeform 6">
                <a:extLst>
                  <a:ext uri="{FF2B5EF4-FFF2-40B4-BE49-F238E27FC236}">
                    <a16:creationId xmlns:a16="http://schemas.microsoft.com/office/drawing/2014/main" id="{7BD05823-7390-46B8-B850-7FDEDE8A7C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1" y="2287"/>
                <a:ext cx="231" cy="37"/>
              </a:xfrm>
              <a:custGeom>
                <a:avLst/>
                <a:gdLst>
                  <a:gd name="T0" fmla="*/ 26 w 231"/>
                  <a:gd name="T1" fmla="*/ 0 h 37"/>
                  <a:gd name="T2" fmla="*/ 205 w 231"/>
                  <a:gd name="T3" fmla="*/ 0 h 37"/>
                  <a:gd name="T4" fmla="*/ 231 w 231"/>
                  <a:gd name="T5" fmla="*/ 37 h 37"/>
                  <a:gd name="T6" fmla="*/ 0 w 231"/>
                  <a:gd name="T7" fmla="*/ 37 h 37"/>
                  <a:gd name="T8" fmla="*/ 26 w 231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37">
                    <a:moveTo>
                      <a:pt x="26" y="0"/>
                    </a:moveTo>
                    <a:lnTo>
                      <a:pt x="205" y="0"/>
                    </a:lnTo>
                    <a:lnTo>
                      <a:pt x="231" y="37"/>
                    </a:lnTo>
                    <a:lnTo>
                      <a:pt x="0" y="37"/>
                    </a:lnTo>
                    <a:lnTo>
                      <a:pt x="26" y="0"/>
                    </a:lnTo>
                    <a:close/>
                  </a:path>
                </a:pathLst>
              </a:custGeom>
              <a:noFill/>
              <a:ln w="15875" cap="rnd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1324">
                  <a:solidFill>
                    <a:srgbClr val="505050"/>
                  </a:solidFill>
                  <a:latin typeface="Segoe UI Semilight"/>
                </a:endParaRPr>
              </a:p>
            </p:txBody>
          </p:sp>
          <p:sp>
            <p:nvSpPr>
              <p:cNvPr id="58" name="Line 7">
                <a:extLst>
                  <a:ext uri="{FF2B5EF4-FFF2-40B4-BE49-F238E27FC236}">
                    <a16:creationId xmlns:a16="http://schemas.microsoft.com/office/drawing/2014/main" id="{6BCB8D71-293D-41F4-A391-C91B03D78B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17" y="2221"/>
                <a:ext cx="0" cy="36"/>
              </a:xfrm>
              <a:prstGeom prst="line">
                <a:avLst/>
              </a:prstGeom>
              <a:noFill/>
              <a:ln w="15875" cap="rnd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1324">
                  <a:solidFill>
                    <a:srgbClr val="505050"/>
                  </a:solidFill>
                  <a:latin typeface="Segoe UI Semilight"/>
                </a:endParaRPr>
              </a:p>
            </p:txBody>
          </p:sp>
          <p:sp>
            <p:nvSpPr>
              <p:cNvPr id="59" name="Line 8">
                <a:extLst>
                  <a:ext uri="{FF2B5EF4-FFF2-40B4-BE49-F238E27FC236}">
                    <a16:creationId xmlns:a16="http://schemas.microsoft.com/office/drawing/2014/main" id="{E8C1D49B-B46A-41BA-A575-756633B3EA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73" y="2255"/>
                <a:ext cx="86" cy="0"/>
              </a:xfrm>
              <a:prstGeom prst="line">
                <a:avLst/>
              </a:prstGeom>
              <a:noFill/>
              <a:ln w="15875" cap="rnd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1324">
                  <a:solidFill>
                    <a:srgbClr val="505050"/>
                  </a:solidFill>
                  <a:latin typeface="Segoe UI Semilight"/>
                </a:endParaRPr>
              </a:p>
            </p:txBody>
          </p:sp>
        </p:grpSp>
      </p:grpSp>
      <p:grpSp>
        <p:nvGrpSpPr>
          <p:cNvPr id="60" name="Group 59" descr="robot icon">
            <a:extLst>
              <a:ext uri="{FF2B5EF4-FFF2-40B4-BE49-F238E27FC236}">
                <a16:creationId xmlns:a16="http://schemas.microsoft.com/office/drawing/2014/main" id="{11AFD268-2D3E-4E84-B41F-1DA1F0E57D3E}"/>
              </a:ext>
            </a:extLst>
          </p:cNvPr>
          <p:cNvGrpSpPr/>
          <p:nvPr/>
        </p:nvGrpSpPr>
        <p:grpSpPr>
          <a:xfrm>
            <a:off x="2645796" y="2322906"/>
            <a:ext cx="387985" cy="387985"/>
            <a:chOff x="8020188" y="2356542"/>
            <a:chExt cx="527686" cy="527686"/>
          </a:xfrm>
        </p:grpSpPr>
        <p:sp useBgFill="1">
          <p:nvSpPr>
            <p:cNvPr id="61" name="Oval 60">
              <a:extLst>
                <a:ext uri="{FF2B5EF4-FFF2-40B4-BE49-F238E27FC236}">
                  <a16:creationId xmlns:a16="http://schemas.microsoft.com/office/drawing/2014/main" id="{7AA03AC7-98CD-497C-88C9-EA38CDD124A6}"/>
                </a:ext>
              </a:extLst>
            </p:cNvPr>
            <p:cNvSpPr/>
            <p:nvPr/>
          </p:nvSpPr>
          <p:spPr bwMode="auto">
            <a:xfrm rot="4020000">
              <a:off x="8020188" y="2356542"/>
              <a:ext cx="527686" cy="527686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kern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62" name="Freeform 5">
              <a:extLst>
                <a:ext uri="{FF2B5EF4-FFF2-40B4-BE49-F238E27FC236}">
                  <a16:creationId xmlns:a16="http://schemas.microsoft.com/office/drawing/2014/main" id="{E26DD6FD-27E5-44DA-AD72-70CB9A736D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62249" y="2463220"/>
              <a:ext cx="243564" cy="314330"/>
            </a:xfrm>
            <a:custGeom>
              <a:avLst/>
              <a:gdLst>
                <a:gd name="T0" fmla="*/ 1750 w 3000"/>
                <a:gd name="T1" fmla="*/ 250 h 3875"/>
                <a:gd name="T2" fmla="*/ 1500 w 3000"/>
                <a:gd name="T3" fmla="*/ 500 h 3875"/>
                <a:gd name="T4" fmla="*/ 1250 w 3000"/>
                <a:gd name="T5" fmla="*/ 250 h 3875"/>
                <a:gd name="T6" fmla="*/ 1500 w 3000"/>
                <a:gd name="T7" fmla="*/ 0 h 3875"/>
                <a:gd name="T8" fmla="*/ 1750 w 3000"/>
                <a:gd name="T9" fmla="*/ 250 h 3875"/>
                <a:gd name="T10" fmla="*/ 2500 w 3000"/>
                <a:gd name="T11" fmla="*/ 2074 h 3875"/>
                <a:gd name="T12" fmla="*/ 2500 w 3000"/>
                <a:gd name="T13" fmla="*/ 1176 h 3875"/>
                <a:gd name="T14" fmla="*/ 2324 w 3000"/>
                <a:gd name="T15" fmla="*/ 1000 h 3875"/>
                <a:gd name="T16" fmla="*/ 676 w 3000"/>
                <a:gd name="T17" fmla="*/ 1000 h 3875"/>
                <a:gd name="T18" fmla="*/ 500 w 3000"/>
                <a:gd name="T19" fmla="*/ 1176 h 3875"/>
                <a:gd name="T20" fmla="*/ 500 w 3000"/>
                <a:gd name="T21" fmla="*/ 2074 h 3875"/>
                <a:gd name="T22" fmla="*/ 676 w 3000"/>
                <a:gd name="T23" fmla="*/ 2250 h 3875"/>
                <a:gd name="T24" fmla="*/ 2324 w 3000"/>
                <a:gd name="T25" fmla="*/ 2250 h 3875"/>
                <a:gd name="T26" fmla="*/ 2500 w 3000"/>
                <a:gd name="T27" fmla="*/ 2074 h 3875"/>
                <a:gd name="T28" fmla="*/ 3000 w 3000"/>
                <a:gd name="T29" fmla="*/ 3875 h 3875"/>
                <a:gd name="T30" fmla="*/ 3000 w 3000"/>
                <a:gd name="T31" fmla="*/ 2958 h 3875"/>
                <a:gd name="T32" fmla="*/ 2792 w 3000"/>
                <a:gd name="T33" fmla="*/ 2750 h 3875"/>
                <a:gd name="T34" fmla="*/ 208 w 3000"/>
                <a:gd name="T35" fmla="*/ 2750 h 3875"/>
                <a:gd name="T36" fmla="*/ 0 w 3000"/>
                <a:gd name="T37" fmla="*/ 2958 h 3875"/>
                <a:gd name="T38" fmla="*/ 0 w 3000"/>
                <a:gd name="T39" fmla="*/ 3875 h 3875"/>
                <a:gd name="T40" fmla="*/ 1000 w 3000"/>
                <a:gd name="T41" fmla="*/ 2250 h 3875"/>
                <a:gd name="T42" fmla="*/ 1000 w 3000"/>
                <a:gd name="T43" fmla="*/ 2750 h 3875"/>
                <a:gd name="T44" fmla="*/ 1500 w 3000"/>
                <a:gd name="T45" fmla="*/ 500 h 3875"/>
                <a:gd name="T46" fmla="*/ 1500 w 3000"/>
                <a:gd name="T47" fmla="*/ 1000 h 3875"/>
                <a:gd name="T48" fmla="*/ 2000 w 3000"/>
                <a:gd name="T49" fmla="*/ 2250 h 3875"/>
                <a:gd name="T50" fmla="*/ 2000 w 3000"/>
                <a:gd name="T51" fmla="*/ 2750 h 3875"/>
                <a:gd name="T52" fmla="*/ 875 w 3000"/>
                <a:gd name="T53" fmla="*/ 1500 h 3875"/>
                <a:gd name="T54" fmla="*/ 1125 w 3000"/>
                <a:gd name="T55" fmla="*/ 1500 h 3875"/>
                <a:gd name="T56" fmla="*/ 1875 w 3000"/>
                <a:gd name="T57" fmla="*/ 1500 h 3875"/>
                <a:gd name="T58" fmla="*/ 2125 w 3000"/>
                <a:gd name="T59" fmla="*/ 1500 h 3875"/>
                <a:gd name="T60" fmla="*/ 381 w 3000"/>
                <a:gd name="T61" fmla="*/ 1375 h 3875"/>
                <a:gd name="T62" fmla="*/ 381 w 3000"/>
                <a:gd name="T63" fmla="*/ 1875 h 3875"/>
                <a:gd name="T64" fmla="*/ 2624 w 3000"/>
                <a:gd name="T65" fmla="*/ 1375 h 3875"/>
                <a:gd name="T66" fmla="*/ 2624 w 3000"/>
                <a:gd name="T67" fmla="*/ 1875 h 3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00" h="3875">
                  <a:moveTo>
                    <a:pt x="1750" y="250"/>
                  </a:moveTo>
                  <a:cubicBezTo>
                    <a:pt x="1750" y="388"/>
                    <a:pt x="1638" y="500"/>
                    <a:pt x="1500" y="500"/>
                  </a:cubicBezTo>
                  <a:cubicBezTo>
                    <a:pt x="1362" y="500"/>
                    <a:pt x="1250" y="388"/>
                    <a:pt x="1250" y="250"/>
                  </a:cubicBezTo>
                  <a:cubicBezTo>
                    <a:pt x="1250" y="112"/>
                    <a:pt x="1362" y="0"/>
                    <a:pt x="1500" y="0"/>
                  </a:cubicBezTo>
                  <a:cubicBezTo>
                    <a:pt x="1638" y="0"/>
                    <a:pt x="1750" y="112"/>
                    <a:pt x="1750" y="250"/>
                  </a:cubicBezTo>
                  <a:close/>
                  <a:moveTo>
                    <a:pt x="2500" y="2074"/>
                  </a:moveTo>
                  <a:cubicBezTo>
                    <a:pt x="2500" y="1176"/>
                    <a:pt x="2500" y="1176"/>
                    <a:pt x="2500" y="1176"/>
                  </a:cubicBezTo>
                  <a:cubicBezTo>
                    <a:pt x="2500" y="1079"/>
                    <a:pt x="2421" y="1000"/>
                    <a:pt x="2324" y="1000"/>
                  </a:cubicBezTo>
                  <a:cubicBezTo>
                    <a:pt x="676" y="1000"/>
                    <a:pt x="676" y="1000"/>
                    <a:pt x="676" y="1000"/>
                  </a:cubicBezTo>
                  <a:cubicBezTo>
                    <a:pt x="579" y="1000"/>
                    <a:pt x="500" y="1079"/>
                    <a:pt x="500" y="1176"/>
                  </a:cubicBezTo>
                  <a:cubicBezTo>
                    <a:pt x="500" y="2074"/>
                    <a:pt x="500" y="2074"/>
                    <a:pt x="500" y="2074"/>
                  </a:cubicBezTo>
                  <a:cubicBezTo>
                    <a:pt x="500" y="2171"/>
                    <a:pt x="579" y="2250"/>
                    <a:pt x="676" y="2250"/>
                  </a:cubicBezTo>
                  <a:cubicBezTo>
                    <a:pt x="2324" y="2250"/>
                    <a:pt x="2324" y="2250"/>
                    <a:pt x="2324" y="2250"/>
                  </a:cubicBezTo>
                  <a:cubicBezTo>
                    <a:pt x="2421" y="2250"/>
                    <a:pt x="2500" y="2171"/>
                    <a:pt x="2500" y="2074"/>
                  </a:cubicBezTo>
                  <a:close/>
                  <a:moveTo>
                    <a:pt x="3000" y="3875"/>
                  </a:moveTo>
                  <a:cubicBezTo>
                    <a:pt x="3000" y="2958"/>
                    <a:pt x="3000" y="2958"/>
                    <a:pt x="3000" y="2958"/>
                  </a:cubicBezTo>
                  <a:cubicBezTo>
                    <a:pt x="3000" y="2843"/>
                    <a:pt x="2907" y="2750"/>
                    <a:pt x="2792" y="2750"/>
                  </a:cubicBezTo>
                  <a:cubicBezTo>
                    <a:pt x="208" y="2750"/>
                    <a:pt x="208" y="2750"/>
                    <a:pt x="208" y="2750"/>
                  </a:cubicBezTo>
                  <a:cubicBezTo>
                    <a:pt x="93" y="2750"/>
                    <a:pt x="0" y="2843"/>
                    <a:pt x="0" y="2958"/>
                  </a:cubicBezTo>
                  <a:cubicBezTo>
                    <a:pt x="0" y="3875"/>
                    <a:pt x="0" y="3875"/>
                    <a:pt x="0" y="3875"/>
                  </a:cubicBezTo>
                  <a:moveTo>
                    <a:pt x="1000" y="2250"/>
                  </a:moveTo>
                  <a:cubicBezTo>
                    <a:pt x="1000" y="2750"/>
                    <a:pt x="1000" y="2750"/>
                    <a:pt x="1000" y="2750"/>
                  </a:cubicBezTo>
                  <a:moveTo>
                    <a:pt x="1500" y="500"/>
                  </a:moveTo>
                  <a:cubicBezTo>
                    <a:pt x="1500" y="1000"/>
                    <a:pt x="1500" y="1000"/>
                    <a:pt x="1500" y="1000"/>
                  </a:cubicBezTo>
                  <a:moveTo>
                    <a:pt x="2000" y="2250"/>
                  </a:moveTo>
                  <a:cubicBezTo>
                    <a:pt x="2000" y="2750"/>
                    <a:pt x="2000" y="2750"/>
                    <a:pt x="2000" y="2750"/>
                  </a:cubicBezTo>
                  <a:moveTo>
                    <a:pt x="875" y="1500"/>
                  </a:moveTo>
                  <a:cubicBezTo>
                    <a:pt x="1125" y="1500"/>
                    <a:pt x="1125" y="1500"/>
                    <a:pt x="1125" y="1500"/>
                  </a:cubicBezTo>
                  <a:moveTo>
                    <a:pt x="1875" y="1500"/>
                  </a:moveTo>
                  <a:cubicBezTo>
                    <a:pt x="2125" y="1500"/>
                    <a:pt x="2125" y="1500"/>
                    <a:pt x="2125" y="1500"/>
                  </a:cubicBezTo>
                  <a:moveTo>
                    <a:pt x="381" y="1375"/>
                  </a:moveTo>
                  <a:cubicBezTo>
                    <a:pt x="381" y="1875"/>
                    <a:pt x="381" y="1875"/>
                    <a:pt x="381" y="1875"/>
                  </a:cubicBezTo>
                  <a:moveTo>
                    <a:pt x="2624" y="1375"/>
                  </a:moveTo>
                  <a:cubicBezTo>
                    <a:pt x="2624" y="1875"/>
                    <a:pt x="2624" y="1875"/>
                    <a:pt x="2624" y="1875"/>
                  </a:cubicBezTo>
                </a:path>
              </a:pathLst>
            </a:custGeom>
            <a:noFill/>
            <a:ln w="15875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7232" tIns="33616" rIns="67232" bIns="33616" numCol="1" anchor="t" anchorCtr="0" compatLnSpc="1">
              <a:prstTxWarp prst="textNoShape">
                <a:avLst/>
              </a:prstTxWarp>
            </a:bodyPr>
            <a:lstStyle/>
            <a:p>
              <a:pPr defTabSz="685775">
                <a:defRPr/>
              </a:pPr>
              <a:endParaRPr lang="en-US" sz="662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  <a:latin typeface="Segoe UI Semilight"/>
              </a:endParaRPr>
            </a:p>
          </p:txBody>
        </p:sp>
      </p:grpSp>
      <p:grpSp>
        <p:nvGrpSpPr>
          <p:cNvPr id="63" name="Group 62" descr="microchip icon">
            <a:extLst>
              <a:ext uri="{FF2B5EF4-FFF2-40B4-BE49-F238E27FC236}">
                <a16:creationId xmlns:a16="http://schemas.microsoft.com/office/drawing/2014/main" id="{8EF1A101-2927-4163-97C4-2457651FDE00}"/>
              </a:ext>
            </a:extLst>
          </p:cNvPr>
          <p:cNvGrpSpPr/>
          <p:nvPr/>
        </p:nvGrpSpPr>
        <p:grpSpPr>
          <a:xfrm>
            <a:off x="3484576" y="2591131"/>
            <a:ext cx="387985" cy="387985"/>
            <a:chOff x="6795084" y="5314201"/>
            <a:chExt cx="527686" cy="527686"/>
          </a:xfrm>
        </p:grpSpPr>
        <p:sp useBgFill="1">
          <p:nvSpPr>
            <p:cNvPr id="64" name="Oval 63">
              <a:extLst>
                <a:ext uri="{FF2B5EF4-FFF2-40B4-BE49-F238E27FC236}">
                  <a16:creationId xmlns:a16="http://schemas.microsoft.com/office/drawing/2014/main" id="{4DA7159F-83F7-4A01-AF4B-58E8999A1B01}"/>
                </a:ext>
              </a:extLst>
            </p:cNvPr>
            <p:cNvSpPr/>
            <p:nvPr/>
          </p:nvSpPr>
          <p:spPr bwMode="auto">
            <a:xfrm rot="20280000" flipH="1">
              <a:off x="6795084" y="5314201"/>
              <a:ext cx="527686" cy="527686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kern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65" name="Group 8">
              <a:extLst>
                <a:ext uri="{FF2B5EF4-FFF2-40B4-BE49-F238E27FC236}">
                  <a16:creationId xmlns:a16="http://schemas.microsoft.com/office/drawing/2014/main" id="{6178EAED-9636-4DE2-9491-38BB0CC7C65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879509" y="5432267"/>
              <a:ext cx="358836" cy="291554"/>
              <a:chOff x="5458" y="3157"/>
              <a:chExt cx="304" cy="247"/>
            </a:xfrm>
          </p:grpSpPr>
          <p:sp>
            <p:nvSpPr>
              <p:cNvPr id="66" name="Freeform 9">
                <a:extLst>
                  <a:ext uri="{FF2B5EF4-FFF2-40B4-BE49-F238E27FC236}">
                    <a16:creationId xmlns:a16="http://schemas.microsoft.com/office/drawing/2014/main" id="{75139F59-1397-4EE0-BF1F-6172EFBCDB6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21" y="3157"/>
                <a:ext cx="241" cy="247"/>
              </a:xfrm>
              <a:custGeom>
                <a:avLst/>
                <a:gdLst>
                  <a:gd name="T0" fmla="*/ 35 w 334"/>
                  <a:gd name="T1" fmla="*/ 160 h 341"/>
                  <a:gd name="T2" fmla="*/ 35 w 334"/>
                  <a:gd name="T3" fmla="*/ 61 h 341"/>
                  <a:gd name="T4" fmla="*/ 60 w 334"/>
                  <a:gd name="T5" fmla="*/ 36 h 341"/>
                  <a:gd name="T6" fmla="*/ 266 w 334"/>
                  <a:gd name="T7" fmla="*/ 36 h 341"/>
                  <a:gd name="T8" fmla="*/ 291 w 334"/>
                  <a:gd name="T9" fmla="*/ 61 h 341"/>
                  <a:gd name="T10" fmla="*/ 291 w 334"/>
                  <a:gd name="T11" fmla="*/ 273 h 341"/>
                  <a:gd name="T12" fmla="*/ 266 w 334"/>
                  <a:gd name="T13" fmla="*/ 298 h 341"/>
                  <a:gd name="T14" fmla="*/ 266 w 334"/>
                  <a:gd name="T15" fmla="*/ 298 h 341"/>
                  <a:gd name="T16" fmla="*/ 84 w 334"/>
                  <a:gd name="T17" fmla="*/ 298 h 341"/>
                  <a:gd name="T18" fmla="*/ 78 w 334"/>
                  <a:gd name="T19" fmla="*/ 36 h 341"/>
                  <a:gd name="T20" fmla="*/ 78 w 334"/>
                  <a:gd name="T21" fmla="*/ 0 h 341"/>
                  <a:gd name="T22" fmla="*/ 121 w 334"/>
                  <a:gd name="T23" fmla="*/ 36 h 341"/>
                  <a:gd name="T24" fmla="*/ 121 w 334"/>
                  <a:gd name="T25" fmla="*/ 0 h 341"/>
                  <a:gd name="T26" fmla="*/ 163 w 334"/>
                  <a:gd name="T27" fmla="*/ 0 h 341"/>
                  <a:gd name="T28" fmla="*/ 163 w 334"/>
                  <a:gd name="T29" fmla="*/ 36 h 341"/>
                  <a:gd name="T30" fmla="*/ 206 w 334"/>
                  <a:gd name="T31" fmla="*/ 0 h 341"/>
                  <a:gd name="T32" fmla="*/ 206 w 334"/>
                  <a:gd name="T33" fmla="*/ 36 h 341"/>
                  <a:gd name="T34" fmla="*/ 255 w 334"/>
                  <a:gd name="T35" fmla="*/ 0 h 341"/>
                  <a:gd name="T36" fmla="*/ 255 w 334"/>
                  <a:gd name="T37" fmla="*/ 36 h 341"/>
                  <a:gd name="T38" fmla="*/ 334 w 334"/>
                  <a:gd name="T39" fmla="*/ 78 h 341"/>
                  <a:gd name="T40" fmla="*/ 291 w 334"/>
                  <a:gd name="T41" fmla="*/ 78 h 341"/>
                  <a:gd name="T42" fmla="*/ 334 w 334"/>
                  <a:gd name="T43" fmla="*/ 121 h 341"/>
                  <a:gd name="T44" fmla="*/ 291 w 334"/>
                  <a:gd name="T45" fmla="*/ 121 h 341"/>
                  <a:gd name="T46" fmla="*/ 334 w 334"/>
                  <a:gd name="T47" fmla="*/ 163 h 341"/>
                  <a:gd name="T48" fmla="*/ 291 w 334"/>
                  <a:gd name="T49" fmla="*/ 163 h 341"/>
                  <a:gd name="T50" fmla="*/ 334 w 334"/>
                  <a:gd name="T51" fmla="*/ 213 h 341"/>
                  <a:gd name="T52" fmla="*/ 291 w 334"/>
                  <a:gd name="T53" fmla="*/ 213 h 341"/>
                  <a:gd name="T54" fmla="*/ 334 w 334"/>
                  <a:gd name="T55" fmla="*/ 256 h 341"/>
                  <a:gd name="T56" fmla="*/ 291 w 334"/>
                  <a:gd name="T57" fmla="*/ 256 h 341"/>
                  <a:gd name="T58" fmla="*/ 35 w 334"/>
                  <a:gd name="T59" fmla="*/ 78 h 341"/>
                  <a:gd name="T60" fmla="*/ 0 w 334"/>
                  <a:gd name="T61" fmla="*/ 78 h 341"/>
                  <a:gd name="T62" fmla="*/ 35 w 334"/>
                  <a:gd name="T63" fmla="*/ 121 h 341"/>
                  <a:gd name="T64" fmla="*/ 0 w 334"/>
                  <a:gd name="T65" fmla="*/ 121 h 341"/>
                  <a:gd name="T66" fmla="*/ 35 w 334"/>
                  <a:gd name="T67" fmla="*/ 163 h 341"/>
                  <a:gd name="T68" fmla="*/ 0 w 334"/>
                  <a:gd name="T69" fmla="*/ 163 h 341"/>
                  <a:gd name="T70" fmla="*/ 121 w 334"/>
                  <a:gd name="T71" fmla="*/ 298 h 341"/>
                  <a:gd name="T72" fmla="*/ 121 w 334"/>
                  <a:gd name="T73" fmla="*/ 341 h 341"/>
                  <a:gd name="T74" fmla="*/ 163 w 334"/>
                  <a:gd name="T75" fmla="*/ 341 h 341"/>
                  <a:gd name="T76" fmla="*/ 163 w 334"/>
                  <a:gd name="T77" fmla="*/ 298 h 341"/>
                  <a:gd name="T78" fmla="*/ 206 w 334"/>
                  <a:gd name="T79" fmla="*/ 298 h 341"/>
                  <a:gd name="T80" fmla="*/ 206 w 334"/>
                  <a:gd name="T81" fmla="*/ 341 h 341"/>
                  <a:gd name="T82" fmla="*/ 255 w 334"/>
                  <a:gd name="T83" fmla="*/ 298 h 341"/>
                  <a:gd name="T84" fmla="*/ 255 w 334"/>
                  <a:gd name="T85" fmla="*/ 341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34" h="341">
                    <a:moveTo>
                      <a:pt x="35" y="160"/>
                    </a:moveTo>
                    <a:cubicBezTo>
                      <a:pt x="35" y="65"/>
                      <a:pt x="35" y="61"/>
                      <a:pt x="35" y="61"/>
                    </a:cubicBezTo>
                    <a:cubicBezTo>
                      <a:pt x="35" y="45"/>
                      <a:pt x="48" y="36"/>
                      <a:pt x="60" y="36"/>
                    </a:cubicBezTo>
                    <a:cubicBezTo>
                      <a:pt x="266" y="36"/>
                      <a:pt x="266" y="36"/>
                      <a:pt x="266" y="36"/>
                    </a:cubicBezTo>
                    <a:cubicBezTo>
                      <a:pt x="282" y="36"/>
                      <a:pt x="291" y="45"/>
                      <a:pt x="291" y="61"/>
                    </a:cubicBezTo>
                    <a:cubicBezTo>
                      <a:pt x="291" y="273"/>
                      <a:pt x="291" y="273"/>
                      <a:pt x="291" y="273"/>
                    </a:cubicBezTo>
                    <a:cubicBezTo>
                      <a:pt x="291" y="286"/>
                      <a:pt x="282" y="298"/>
                      <a:pt x="266" y="298"/>
                    </a:cubicBezTo>
                    <a:cubicBezTo>
                      <a:pt x="266" y="298"/>
                      <a:pt x="266" y="298"/>
                      <a:pt x="266" y="298"/>
                    </a:cubicBezTo>
                    <a:cubicBezTo>
                      <a:pt x="161" y="298"/>
                      <a:pt x="110" y="298"/>
                      <a:pt x="84" y="298"/>
                    </a:cubicBezTo>
                    <a:moveTo>
                      <a:pt x="78" y="36"/>
                    </a:moveTo>
                    <a:cubicBezTo>
                      <a:pt x="78" y="0"/>
                      <a:pt x="78" y="0"/>
                      <a:pt x="78" y="0"/>
                    </a:cubicBezTo>
                    <a:moveTo>
                      <a:pt x="121" y="36"/>
                    </a:moveTo>
                    <a:cubicBezTo>
                      <a:pt x="121" y="0"/>
                      <a:pt x="121" y="0"/>
                      <a:pt x="121" y="0"/>
                    </a:cubicBezTo>
                    <a:moveTo>
                      <a:pt x="163" y="0"/>
                    </a:moveTo>
                    <a:cubicBezTo>
                      <a:pt x="163" y="36"/>
                      <a:pt x="163" y="36"/>
                      <a:pt x="163" y="36"/>
                    </a:cubicBezTo>
                    <a:moveTo>
                      <a:pt x="206" y="0"/>
                    </a:moveTo>
                    <a:cubicBezTo>
                      <a:pt x="206" y="36"/>
                      <a:pt x="206" y="36"/>
                      <a:pt x="206" y="36"/>
                    </a:cubicBezTo>
                    <a:moveTo>
                      <a:pt x="255" y="0"/>
                    </a:moveTo>
                    <a:cubicBezTo>
                      <a:pt x="255" y="36"/>
                      <a:pt x="255" y="36"/>
                      <a:pt x="255" y="36"/>
                    </a:cubicBezTo>
                    <a:moveTo>
                      <a:pt x="334" y="78"/>
                    </a:moveTo>
                    <a:cubicBezTo>
                      <a:pt x="291" y="78"/>
                      <a:pt x="291" y="78"/>
                      <a:pt x="291" y="78"/>
                    </a:cubicBezTo>
                    <a:moveTo>
                      <a:pt x="334" y="121"/>
                    </a:moveTo>
                    <a:cubicBezTo>
                      <a:pt x="291" y="121"/>
                      <a:pt x="291" y="121"/>
                      <a:pt x="291" y="121"/>
                    </a:cubicBezTo>
                    <a:moveTo>
                      <a:pt x="334" y="163"/>
                    </a:moveTo>
                    <a:cubicBezTo>
                      <a:pt x="291" y="163"/>
                      <a:pt x="291" y="163"/>
                      <a:pt x="291" y="163"/>
                    </a:cubicBezTo>
                    <a:moveTo>
                      <a:pt x="334" y="213"/>
                    </a:moveTo>
                    <a:cubicBezTo>
                      <a:pt x="291" y="213"/>
                      <a:pt x="291" y="213"/>
                      <a:pt x="291" y="213"/>
                    </a:cubicBezTo>
                    <a:moveTo>
                      <a:pt x="334" y="256"/>
                    </a:moveTo>
                    <a:cubicBezTo>
                      <a:pt x="291" y="256"/>
                      <a:pt x="291" y="256"/>
                      <a:pt x="291" y="256"/>
                    </a:cubicBezTo>
                    <a:moveTo>
                      <a:pt x="35" y="78"/>
                    </a:moveTo>
                    <a:cubicBezTo>
                      <a:pt x="0" y="78"/>
                      <a:pt x="0" y="78"/>
                      <a:pt x="0" y="78"/>
                    </a:cubicBezTo>
                    <a:moveTo>
                      <a:pt x="35" y="121"/>
                    </a:moveTo>
                    <a:cubicBezTo>
                      <a:pt x="0" y="121"/>
                      <a:pt x="0" y="121"/>
                      <a:pt x="0" y="121"/>
                    </a:cubicBezTo>
                    <a:moveTo>
                      <a:pt x="35" y="163"/>
                    </a:moveTo>
                    <a:cubicBezTo>
                      <a:pt x="0" y="163"/>
                      <a:pt x="0" y="163"/>
                      <a:pt x="0" y="163"/>
                    </a:cubicBezTo>
                    <a:moveTo>
                      <a:pt x="121" y="298"/>
                    </a:moveTo>
                    <a:cubicBezTo>
                      <a:pt x="121" y="341"/>
                      <a:pt x="121" y="341"/>
                      <a:pt x="121" y="341"/>
                    </a:cubicBezTo>
                    <a:moveTo>
                      <a:pt x="163" y="341"/>
                    </a:moveTo>
                    <a:cubicBezTo>
                      <a:pt x="163" y="298"/>
                      <a:pt x="163" y="298"/>
                      <a:pt x="163" y="298"/>
                    </a:cubicBezTo>
                    <a:moveTo>
                      <a:pt x="206" y="298"/>
                    </a:moveTo>
                    <a:cubicBezTo>
                      <a:pt x="206" y="341"/>
                      <a:pt x="206" y="341"/>
                      <a:pt x="206" y="341"/>
                    </a:cubicBezTo>
                    <a:moveTo>
                      <a:pt x="255" y="298"/>
                    </a:moveTo>
                    <a:cubicBezTo>
                      <a:pt x="255" y="341"/>
                      <a:pt x="255" y="341"/>
                      <a:pt x="255" y="341"/>
                    </a:cubicBezTo>
                  </a:path>
                </a:pathLst>
              </a:custGeom>
              <a:noFill/>
              <a:ln w="15875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662">
                  <a:gradFill>
                    <a:gsLst>
                      <a:gs pos="0">
                        <a:srgbClr val="505050"/>
                      </a:gs>
                      <a:gs pos="100000">
                        <a:srgbClr val="505050"/>
                      </a:gs>
                    </a:gsLst>
                    <a:lin ang="5400000" scaled="1"/>
                  </a:gradFill>
                  <a:latin typeface="Segoe UI Semilight"/>
                </a:endParaRPr>
              </a:p>
            </p:txBody>
          </p:sp>
          <p:sp>
            <p:nvSpPr>
              <p:cNvPr id="67" name="Freeform 10">
                <a:extLst>
                  <a:ext uri="{FF2B5EF4-FFF2-40B4-BE49-F238E27FC236}">
                    <a16:creationId xmlns:a16="http://schemas.microsoft.com/office/drawing/2014/main" id="{AB502E0A-B9F6-4CCA-A26F-C406F7468E6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58" y="3262"/>
                <a:ext cx="138" cy="141"/>
              </a:xfrm>
              <a:custGeom>
                <a:avLst/>
                <a:gdLst>
                  <a:gd name="T0" fmla="*/ 153 w 191"/>
                  <a:gd name="T1" fmla="*/ 171 h 195"/>
                  <a:gd name="T2" fmla="*/ 35 w 191"/>
                  <a:gd name="T3" fmla="*/ 171 h 195"/>
                  <a:gd name="T4" fmla="*/ 21 w 191"/>
                  <a:gd name="T5" fmla="*/ 156 h 195"/>
                  <a:gd name="T6" fmla="*/ 21 w 191"/>
                  <a:gd name="T7" fmla="*/ 35 h 195"/>
                  <a:gd name="T8" fmla="*/ 35 w 191"/>
                  <a:gd name="T9" fmla="*/ 20 h 195"/>
                  <a:gd name="T10" fmla="*/ 153 w 191"/>
                  <a:gd name="T11" fmla="*/ 20 h 195"/>
                  <a:gd name="T12" fmla="*/ 167 w 191"/>
                  <a:gd name="T13" fmla="*/ 35 h 195"/>
                  <a:gd name="T14" fmla="*/ 167 w 191"/>
                  <a:gd name="T15" fmla="*/ 156 h 195"/>
                  <a:gd name="T16" fmla="*/ 153 w 191"/>
                  <a:gd name="T17" fmla="*/ 171 h 195"/>
                  <a:gd name="T18" fmla="*/ 45 w 191"/>
                  <a:gd name="T19" fmla="*/ 20 h 195"/>
                  <a:gd name="T20" fmla="*/ 45 w 191"/>
                  <a:gd name="T21" fmla="*/ 0 h 195"/>
                  <a:gd name="T22" fmla="*/ 69 w 191"/>
                  <a:gd name="T23" fmla="*/ 20 h 195"/>
                  <a:gd name="T24" fmla="*/ 69 w 191"/>
                  <a:gd name="T25" fmla="*/ 0 h 195"/>
                  <a:gd name="T26" fmla="*/ 94 w 191"/>
                  <a:gd name="T27" fmla="*/ 0 h 195"/>
                  <a:gd name="T28" fmla="*/ 94 w 191"/>
                  <a:gd name="T29" fmla="*/ 20 h 195"/>
                  <a:gd name="T30" fmla="*/ 118 w 191"/>
                  <a:gd name="T31" fmla="*/ 0 h 195"/>
                  <a:gd name="T32" fmla="*/ 118 w 191"/>
                  <a:gd name="T33" fmla="*/ 20 h 195"/>
                  <a:gd name="T34" fmla="*/ 146 w 191"/>
                  <a:gd name="T35" fmla="*/ 0 h 195"/>
                  <a:gd name="T36" fmla="*/ 146 w 191"/>
                  <a:gd name="T37" fmla="*/ 20 h 195"/>
                  <a:gd name="T38" fmla="*/ 191 w 191"/>
                  <a:gd name="T39" fmla="*/ 45 h 195"/>
                  <a:gd name="T40" fmla="*/ 167 w 191"/>
                  <a:gd name="T41" fmla="*/ 45 h 195"/>
                  <a:gd name="T42" fmla="*/ 191 w 191"/>
                  <a:gd name="T43" fmla="*/ 69 h 195"/>
                  <a:gd name="T44" fmla="*/ 167 w 191"/>
                  <a:gd name="T45" fmla="*/ 69 h 195"/>
                  <a:gd name="T46" fmla="*/ 191 w 191"/>
                  <a:gd name="T47" fmla="*/ 93 h 195"/>
                  <a:gd name="T48" fmla="*/ 167 w 191"/>
                  <a:gd name="T49" fmla="*/ 93 h 195"/>
                  <a:gd name="T50" fmla="*/ 191 w 191"/>
                  <a:gd name="T51" fmla="*/ 122 h 195"/>
                  <a:gd name="T52" fmla="*/ 167 w 191"/>
                  <a:gd name="T53" fmla="*/ 122 h 195"/>
                  <a:gd name="T54" fmla="*/ 191 w 191"/>
                  <a:gd name="T55" fmla="*/ 146 h 195"/>
                  <a:gd name="T56" fmla="*/ 167 w 191"/>
                  <a:gd name="T57" fmla="*/ 146 h 195"/>
                  <a:gd name="T58" fmla="*/ 21 w 191"/>
                  <a:gd name="T59" fmla="*/ 45 h 195"/>
                  <a:gd name="T60" fmla="*/ 0 w 191"/>
                  <a:gd name="T61" fmla="*/ 45 h 195"/>
                  <a:gd name="T62" fmla="*/ 21 w 191"/>
                  <a:gd name="T63" fmla="*/ 69 h 195"/>
                  <a:gd name="T64" fmla="*/ 0 w 191"/>
                  <a:gd name="T65" fmla="*/ 69 h 195"/>
                  <a:gd name="T66" fmla="*/ 21 w 191"/>
                  <a:gd name="T67" fmla="*/ 93 h 195"/>
                  <a:gd name="T68" fmla="*/ 0 w 191"/>
                  <a:gd name="T69" fmla="*/ 93 h 195"/>
                  <a:gd name="T70" fmla="*/ 21 w 191"/>
                  <a:gd name="T71" fmla="*/ 122 h 195"/>
                  <a:gd name="T72" fmla="*/ 0 w 191"/>
                  <a:gd name="T73" fmla="*/ 122 h 195"/>
                  <a:gd name="T74" fmla="*/ 21 w 191"/>
                  <a:gd name="T75" fmla="*/ 146 h 195"/>
                  <a:gd name="T76" fmla="*/ 0 w 191"/>
                  <a:gd name="T77" fmla="*/ 146 h 195"/>
                  <a:gd name="T78" fmla="*/ 45 w 191"/>
                  <a:gd name="T79" fmla="*/ 171 h 195"/>
                  <a:gd name="T80" fmla="*/ 45 w 191"/>
                  <a:gd name="T81" fmla="*/ 195 h 195"/>
                  <a:gd name="T82" fmla="*/ 69 w 191"/>
                  <a:gd name="T83" fmla="*/ 171 h 195"/>
                  <a:gd name="T84" fmla="*/ 69 w 191"/>
                  <a:gd name="T85" fmla="*/ 195 h 195"/>
                  <a:gd name="T86" fmla="*/ 94 w 191"/>
                  <a:gd name="T87" fmla="*/ 195 h 195"/>
                  <a:gd name="T88" fmla="*/ 94 w 191"/>
                  <a:gd name="T89" fmla="*/ 171 h 195"/>
                  <a:gd name="T90" fmla="*/ 118 w 191"/>
                  <a:gd name="T91" fmla="*/ 171 h 195"/>
                  <a:gd name="T92" fmla="*/ 118 w 191"/>
                  <a:gd name="T93" fmla="*/ 195 h 195"/>
                  <a:gd name="T94" fmla="*/ 146 w 191"/>
                  <a:gd name="T95" fmla="*/ 171 h 195"/>
                  <a:gd name="T96" fmla="*/ 146 w 191"/>
                  <a:gd name="T97" fmla="*/ 19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1" h="195">
                    <a:moveTo>
                      <a:pt x="153" y="171"/>
                    </a:moveTo>
                    <a:cubicBezTo>
                      <a:pt x="35" y="171"/>
                      <a:pt x="35" y="171"/>
                      <a:pt x="35" y="171"/>
                    </a:cubicBezTo>
                    <a:cubicBezTo>
                      <a:pt x="28" y="171"/>
                      <a:pt x="21" y="163"/>
                      <a:pt x="21" y="156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26"/>
                      <a:pt x="28" y="20"/>
                      <a:pt x="35" y="20"/>
                    </a:cubicBezTo>
                    <a:cubicBezTo>
                      <a:pt x="153" y="20"/>
                      <a:pt x="153" y="20"/>
                      <a:pt x="153" y="20"/>
                    </a:cubicBezTo>
                    <a:cubicBezTo>
                      <a:pt x="162" y="20"/>
                      <a:pt x="167" y="26"/>
                      <a:pt x="167" y="35"/>
                    </a:cubicBezTo>
                    <a:cubicBezTo>
                      <a:pt x="167" y="156"/>
                      <a:pt x="167" y="156"/>
                      <a:pt x="167" y="156"/>
                    </a:cubicBezTo>
                    <a:cubicBezTo>
                      <a:pt x="167" y="163"/>
                      <a:pt x="162" y="171"/>
                      <a:pt x="153" y="171"/>
                    </a:cubicBezTo>
                    <a:close/>
                    <a:moveTo>
                      <a:pt x="45" y="20"/>
                    </a:moveTo>
                    <a:cubicBezTo>
                      <a:pt x="45" y="0"/>
                      <a:pt x="45" y="0"/>
                      <a:pt x="45" y="0"/>
                    </a:cubicBezTo>
                    <a:moveTo>
                      <a:pt x="69" y="20"/>
                    </a:moveTo>
                    <a:cubicBezTo>
                      <a:pt x="69" y="0"/>
                      <a:pt x="69" y="0"/>
                      <a:pt x="69" y="0"/>
                    </a:cubicBezTo>
                    <a:moveTo>
                      <a:pt x="94" y="0"/>
                    </a:moveTo>
                    <a:cubicBezTo>
                      <a:pt x="94" y="20"/>
                      <a:pt x="94" y="20"/>
                      <a:pt x="94" y="20"/>
                    </a:cubicBezTo>
                    <a:moveTo>
                      <a:pt x="118" y="0"/>
                    </a:moveTo>
                    <a:cubicBezTo>
                      <a:pt x="118" y="20"/>
                      <a:pt x="118" y="20"/>
                      <a:pt x="118" y="20"/>
                    </a:cubicBezTo>
                    <a:moveTo>
                      <a:pt x="146" y="0"/>
                    </a:moveTo>
                    <a:cubicBezTo>
                      <a:pt x="146" y="20"/>
                      <a:pt x="146" y="20"/>
                      <a:pt x="146" y="20"/>
                    </a:cubicBezTo>
                    <a:moveTo>
                      <a:pt x="191" y="45"/>
                    </a:moveTo>
                    <a:cubicBezTo>
                      <a:pt x="167" y="45"/>
                      <a:pt x="167" y="45"/>
                      <a:pt x="167" y="45"/>
                    </a:cubicBezTo>
                    <a:moveTo>
                      <a:pt x="191" y="69"/>
                    </a:moveTo>
                    <a:cubicBezTo>
                      <a:pt x="167" y="69"/>
                      <a:pt x="167" y="69"/>
                      <a:pt x="167" y="69"/>
                    </a:cubicBezTo>
                    <a:moveTo>
                      <a:pt x="191" y="93"/>
                    </a:moveTo>
                    <a:cubicBezTo>
                      <a:pt x="167" y="93"/>
                      <a:pt x="167" y="93"/>
                      <a:pt x="167" y="93"/>
                    </a:cubicBezTo>
                    <a:moveTo>
                      <a:pt x="191" y="122"/>
                    </a:moveTo>
                    <a:cubicBezTo>
                      <a:pt x="167" y="122"/>
                      <a:pt x="167" y="122"/>
                      <a:pt x="167" y="122"/>
                    </a:cubicBezTo>
                    <a:moveTo>
                      <a:pt x="191" y="146"/>
                    </a:moveTo>
                    <a:cubicBezTo>
                      <a:pt x="167" y="146"/>
                      <a:pt x="167" y="146"/>
                      <a:pt x="167" y="146"/>
                    </a:cubicBezTo>
                    <a:moveTo>
                      <a:pt x="21" y="45"/>
                    </a:moveTo>
                    <a:cubicBezTo>
                      <a:pt x="0" y="45"/>
                      <a:pt x="0" y="45"/>
                      <a:pt x="0" y="45"/>
                    </a:cubicBezTo>
                    <a:moveTo>
                      <a:pt x="21" y="69"/>
                    </a:moveTo>
                    <a:cubicBezTo>
                      <a:pt x="0" y="69"/>
                      <a:pt x="0" y="69"/>
                      <a:pt x="0" y="69"/>
                    </a:cubicBezTo>
                    <a:moveTo>
                      <a:pt x="21" y="93"/>
                    </a:moveTo>
                    <a:cubicBezTo>
                      <a:pt x="0" y="93"/>
                      <a:pt x="0" y="93"/>
                      <a:pt x="0" y="93"/>
                    </a:cubicBezTo>
                    <a:moveTo>
                      <a:pt x="21" y="122"/>
                    </a:moveTo>
                    <a:cubicBezTo>
                      <a:pt x="0" y="122"/>
                      <a:pt x="0" y="122"/>
                      <a:pt x="0" y="122"/>
                    </a:cubicBezTo>
                    <a:moveTo>
                      <a:pt x="21" y="146"/>
                    </a:moveTo>
                    <a:cubicBezTo>
                      <a:pt x="0" y="146"/>
                      <a:pt x="0" y="146"/>
                      <a:pt x="0" y="146"/>
                    </a:cubicBezTo>
                    <a:moveTo>
                      <a:pt x="45" y="171"/>
                    </a:moveTo>
                    <a:cubicBezTo>
                      <a:pt x="45" y="195"/>
                      <a:pt x="45" y="195"/>
                      <a:pt x="45" y="195"/>
                    </a:cubicBezTo>
                    <a:moveTo>
                      <a:pt x="69" y="171"/>
                    </a:moveTo>
                    <a:cubicBezTo>
                      <a:pt x="69" y="195"/>
                      <a:pt x="69" y="195"/>
                      <a:pt x="69" y="195"/>
                    </a:cubicBezTo>
                    <a:moveTo>
                      <a:pt x="94" y="195"/>
                    </a:moveTo>
                    <a:cubicBezTo>
                      <a:pt x="94" y="171"/>
                      <a:pt x="94" y="171"/>
                      <a:pt x="94" y="171"/>
                    </a:cubicBezTo>
                    <a:moveTo>
                      <a:pt x="118" y="171"/>
                    </a:moveTo>
                    <a:cubicBezTo>
                      <a:pt x="118" y="195"/>
                      <a:pt x="118" y="195"/>
                      <a:pt x="118" y="195"/>
                    </a:cubicBezTo>
                    <a:moveTo>
                      <a:pt x="146" y="171"/>
                    </a:moveTo>
                    <a:cubicBezTo>
                      <a:pt x="146" y="195"/>
                      <a:pt x="146" y="195"/>
                      <a:pt x="146" y="195"/>
                    </a:cubicBezTo>
                  </a:path>
                </a:pathLst>
              </a:custGeom>
              <a:noFill/>
              <a:ln w="15875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662">
                  <a:gradFill>
                    <a:gsLst>
                      <a:gs pos="0">
                        <a:srgbClr val="505050"/>
                      </a:gs>
                      <a:gs pos="100000">
                        <a:srgbClr val="505050"/>
                      </a:gs>
                    </a:gsLst>
                    <a:lin ang="5400000" scaled="1"/>
                  </a:gradFill>
                  <a:latin typeface="Segoe UI Semilight"/>
                </a:endParaRPr>
              </a:p>
            </p:txBody>
          </p:sp>
        </p:grpSp>
      </p:grpSp>
      <p:grpSp>
        <p:nvGrpSpPr>
          <p:cNvPr id="68" name="Group 67" descr="robot arm icon">
            <a:extLst>
              <a:ext uri="{FF2B5EF4-FFF2-40B4-BE49-F238E27FC236}">
                <a16:creationId xmlns:a16="http://schemas.microsoft.com/office/drawing/2014/main" id="{862CA6C7-695C-489E-8074-7326E7902A9F}"/>
              </a:ext>
            </a:extLst>
          </p:cNvPr>
          <p:cNvGrpSpPr/>
          <p:nvPr/>
        </p:nvGrpSpPr>
        <p:grpSpPr>
          <a:xfrm>
            <a:off x="8000275" y="2057382"/>
            <a:ext cx="385028" cy="385028"/>
            <a:chOff x="4412323" y="5524629"/>
            <a:chExt cx="523664" cy="523664"/>
          </a:xfrm>
        </p:grpSpPr>
        <p:sp useBgFill="1">
          <p:nvSpPr>
            <p:cNvPr id="69" name="Oval 68">
              <a:extLst>
                <a:ext uri="{FF2B5EF4-FFF2-40B4-BE49-F238E27FC236}">
                  <a16:creationId xmlns:a16="http://schemas.microsoft.com/office/drawing/2014/main" id="{3BE722AC-AC1C-4DA0-B02E-EDA3F99A8566}"/>
                </a:ext>
              </a:extLst>
            </p:cNvPr>
            <p:cNvSpPr/>
            <p:nvPr/>
          </p:nvSpPr>
          <p:spPr bwMode="auto">
            <a:xfrm rot="2040000">
              <a:off x="4412323" y="5524629"/>
              <a:ext cx="523664" cy="523664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kern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70" name="Freeform 25">
              <a:extLst>
                <a:ext uri="{FF2B5EF4-FFF2-40B4-BE49-F238E27FC236}">
                  <a16:creationId xmlns:a16="http://schemas.microsoft.com/office/drawing/2014/main" id="{42350A3E-36D5-4E94-B1D7-2C3FD55A5C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22311" y="5638101"/>
              <a:ext cx="303690" cy="296722"/>
            </a:xfrm>
            <a:custGeom>
              <a:avLst/>
              <a:gdLst>
                <a:gd name="T0" fmla="*/ 3549 w 3875"/>
                <a:gd name="T1" fmla="*/ 2212 h 3788"/>
                <a:gd name="T2" fmla="*/ 3875 w 3875"/>
                <a:gd name="T3" fmla="*/ 2538 h 3788"/>
                <a:gd name="T4" fmla="*/ 3875 w 3875"/>
                <a:gd name="T5" fmla="*/ 2913 h 3788"/>
                <a:gd name="T6" fmla="*/ 3195 w 3875"/>
                <a:gd name="T7" fmla="*/ 2218 h 3788"/>
                <a:gd name="T8" fmla="*/ 2875 w 3875"/>
                <a:gd name="T9" fmla="*/ 2538 h 3788"/>
                <a:gd name="T10" fmla="*/ 2875 w 3875"/>
                <a:gd name="T11" fmla="*/ 2913 h 3788"/>
                <a:gd name="T12" fmla="*/ 1000 w 3875"/>
                <a:gd name="T13" fmla="*/ 1413 h 3788"/>
                <a:gd name="T14" fmla="*/ 375 w 3875"/>
                <a:gd name="T15" fmla="*/ 2038 h 3788"/>
                <a:gd name="T16" fmla="*/ 375 w 3875"/>
                <a:gd name="T17" fmla="*/ 3788 h 3788"/>
                <a:gd name="T18" fmla="*/ 1625 w 3875"/>
                <a:gd name="T19" fmla="*/ 3788 h 3788"/>
                <a:gd name="T20" fmla="*/ 1625 w 3875"/>
                <a:gd name="T21" fmla="*/ 2038 h 3788"/>
                <a:gd name="T22" fmla="*/ 1000 w 3875"/>
                <a:gd name="T23" fmla="*/ 1413 h 3788"/>
                <a:gd name="T24" fmla="*/ 0 w 3875"/>
                <a:gd name="T25" fmla="*/ 3788 h 3788"/>
                <a:gd name="T26" fmla="*/ 2000 w 3875"/>
                <a:gd name="T27" fmla="*/ 3788 h 3788"/>
                <a:gd name="T28" fmla="*/ 1000 w 3875"/>
                <a:gd name="T29" fmla="*/ 2038 h 3788"/>
                <a:gd name="T30" fmla="*/ 875 w 3875"/>
                <a:gd name="T31" fmla="*/ 2163 h 3788"/>
                <a:gd name="T32" fmla="*/ 1000 w 3875"/>
                <a:gd name="T33" fmla="*/ 2288 h 3788"/>
                <a:gd name="T34" fmla="*/ 1125 w 3875"/>
                <a:gd name="T35" fmla="*/ 2163 h 3788"/>
                <a:gd name="T36" fmla="*/ 1000 w 3875"/>
                <a:gd name="T37" fmla="*/ 2038 h 3788"/>
                <a:gd name="T38" fmla="*/ 3054 w 3875"/>
                <a:gd name="T39" fmla="*/ 1920 h 3788"/>
                <a:gd name="T40" fmla="*/ 3518 w 3875"/>
                <a:gd name="T41" fmla="*/ 1722 h 3788"/>
                <a:gd name="T42" fmla="*/ 1604 w 3875"/>
                <a:gd name="T43" fmla="*/ 1875 h 3788"/>
                <a:gd name="T44" fmla="*/ 2769 w 3875"/>
                <a:gd name="T45" fmla="*/ 674 h 3788"/>
                <a:gd name="T46" fmla="*/ 2761 w 3875"/>
                <a:gd name="T47" fmla="*/ 144 h 3788"/>
                <a:gd name="T48" fmla="*/ 2231 w 3875"/>
                <a:gd name="T49" fmla="*/ 152 h 3788"/>
                <a:gd name="T50" fmla="*/ 1007 w 3875"/>
                <a:gd name="T51" fmla="*/ 1413 h 3788"/>
                <a:gd name="T52" fmla="*/ 3141 w 3875"/>
                <a:gd name="T53" fmla="*/ 2139 h 3788"/>
                <a:gd name="T54" fmla="*/ 3508 w 3875"/>
                <a:gd name="T55" fmla="*/ 2246 h 3788"/>
                <a:gd name="T56" fmla="*/ 3592 w 3875"/>
                <a:gd name="T57" fmla="*/ 1924 h 3788"/>
                <a:gd name="T58" fmla="*/ 2846 w 3875"/>
                <a:gd name="T59" fmla="*/ 268 h 3788"/>
                <a:gd name="T60" fmla="*/ 3141 w 3875"/>
                <a:gd name="T61" fmla="*/ 2139 h 3788"/>
                <a:gd name="T62" fmla="*/ 2575 w 3875"/>
                <a:gd name="T63" fmla="*/ 874 h 3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75" h="3788">
                  <a:moveTo>
                    <a:pt x="3549" y="2212"/>
                  </a:moveTo>
                  <a:cubicBezTo>
                    <a:pt x="3875" y="2538"/>
                    <a:pt x="3875" y="2538"/>
                    <a:pt x="3875" y="2538"/>
                  </a:cubicBezTo>
                  <a:cubicBezTo>
                    <a:pt x="3875" y="2913"/>
                    <a:pt x="3875" y="2913"/>
                    <a:pt x="3875" y="2913"/>
                  </a:cubicBezTo>
                  <a:moveTo>
                    <a:pt x="3195" y="2218"/>
                  </a:moveTo>
                  <a:cubicBezTo>
                    <a:pt x="2875" y="2538"/>
                    <a:pt x="2875" y="2538"/>
                    <a:pt x="2875" y="2538"/>
                  </a:cubicBezTo>
                  <a:cubicBezTo>
                    <a:pt x="2875" y="2913"/>
                    <a:pt x="2875" y="2913"/>
                    <a:pt x="2875" y="2913"/>
                  </a:cubicBezTo>
                  <a:moveTo>
                    <a:pt x="1000" y="1413"/>
                  </a:moveTo>
                  <a:cubicBezTo>
                    <a:pt x="655" y="1413"/>
                    <a:pt x="375" y="1693"/>
                    <a:pt x="375" y="2038"/>
                  </a:cubicBezTo>
                  <a:cubicBezTo>
                    <a:pt x="375" y="3788"/>
                    <a:pt x="375" y="3788"/>
                    <a:pt x="375" y="3788"/>
                  </a:cubicBezTo>
                  <a:cubicBezTo>
                    <a:pt x="1625" y="3788"/>
                    <a:pt x="1625" y="3788"/>
                    <a:pt x="1625" y="3788"/>
                  </a:cubicBezTo>
                  <a:cubicBezTo>
                    <a:pt x="1625" y="2038"/>
                    <a:pt x="1625" y="2038"/>
                    <a:pt x="1625" y="2038"/>
                  </a:cubicBezTo>
                  <a:cubicBezTo>
                    <a:pt x="1625" y="1693"/>
                    <a:pt x="1345" y="1413"/>
                    <a:pt x="1000" y="1413"/>
                  </a:cubicBezTo>
                  <a:close/>
                  <a:moveTo>
                    <a:pt x="0" y="3788"/>
                  </a:moveTo>
                  <a:cubicBezTo>
                    <a:pt x="2000" y="3788"/>
                    <a:pt x="2000" y="3788"/>
                    <a:pt x="2000" y="3788"/>
                  </a:cubicBezTo>
                  <a:moveTo>
                    <a:pt x="1000" y="2038"/>
                  </a:moveTo>
                  <a:cubicBezTo>
                    <a:pt x="931" y="2038"/>
                    <a:pt x="875" y="2094"/>
                    <a:pt x="875" y="2163"/>
                  </a:cubicBezTo>
                  <a:cubicBezTo>
                    <a:pt x="875" y="2232"/>
                    <a:pt x="931" y="2288"/>
                    <a:pt x="1000" y="2288"/>
                  </a:cubicBezTo>
                  <a:cubicBezTo>
                    <a:pt x="1069" y="2288"/>
                    <a:pt x="1125" y="2232"/>
                    <a:pt x="1125" y="2163"/>
                  </a:cubicBezTo>
                  <a:cubicBezTo>
                    <a:pt x="1125" y="2094"/>
                    <a:pt x="1069" y="2038"/>
                    <a:pt x="1000" y="2038"/>
                  </a:cubicBezTo>
                  <a:close/>
                  <a:moveTo>
                    <a:pt x="3054" y="1920"/>
                  </a:moveTo>
                  <a:cubicBezTo>
                    <a:pt x="3518" y="1722"/>
                    <a:pt x="3518" y="1722"/>
                    <a:pt x="3518" y="1722"/>
                  </a:cubicBezTo>
                  <a:moveTo>
                    <a:pt x="1604" y="1875"/>
                  </a:moveTo>
                  <a:cubicBezTo>
                    <a:pt x="2769" y="674"/>
                    <a:pt x="2769" y="674"/>
                    <a:pt x="2769" y="674"/>
                  </a:cubicBezTo>
                  <a:cubicBezTo>
                    <a:pt x="2913" y="526"/>
                    <a:pt x="2910" y="288"/>
                    <a:pt x="2761" y="144"/>
                  </a:cubicBezTo>
                  <a:cubicBezTo>
                    <a:pt x="2613" y="0"/>
                    <a:pt x="2375" y="3"/>
                    <a:pt x="2231" y="152"/>
                  </a:cubicBezTo>
                  <a:cubicBezTo>
                    <a:pt x="1007" y="1413"/>
                    <a:pt x="1007" y="1413"/>
                    <a:pt x="1007" y="1413"/>
                  </a:cubicBezTo>
                  <a:moveTo>
                    <a:pt x="3141" y="2139"/>
                  </a:moveTo>
                  <a:cubicBezTo>
                    <a:pt x="3202" y="2278"/>
                    <a:pt x="3375" y="2333"/>
                    <a:pt x="3508" y="2246"/>
                  </a:cubicBezTo>
                  <a:cubicBezTo>
                    <a:pt x="3612" y="2178"/>
                    <a:pt x="3643" y="2038"/>
                    <a:pt x="3592" y="1924"/>
                  </a:cubicBezTo>
                  <a:cubicBezTo>
                    <a:pt x="2846" y="268"/>
                    <a:pt x="2846" y="268"/>
                    <a:pt x="2846" y="268"/>
                  </a:cubicBezTo>
                  <a:moveTo>
                    <a:pt x="3141" y="2139"/>
                  </a:moveTo>
                  <a:cubicBezTo>
                    <a:pt x="2575" y="874"/>
                    <a:pt x="2575" y="874"/>
                    <a:pt x="2575" y="874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headEnd type="none"/>
              <a:tailEnd type="none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67232" tIns="33616" rIns="67232" bIns="33616" numCol="1" anchor="t" anchorCtr="0" compatLnSpc="1">
              <a:prstTxWarp prst="textNoShape">
                <a:avLst/>
              </a:prstTxWarp>
            </a:bodyPr>
            <a:lstStyle/>
            <a:p>
              <a:pPr defTabSz="672290">
                <a:defRPr/>
              </a:pPr>
              <a:endParaRPr lang="en-US" sz="1324" kern="0">
                <a:solidFill>
                  <a:sysClr val="windowText" lastClr="000000"/>
                </a:solidFill>
                <a:latin typeface="Segoe UI Semilight"/>
              </a:endParaRPr>
            </a:p>
          </p:txBody>
        </p:sp>
      </p:grpSp>
      <p:grpSp>
        <p:nvGrpSpPr>
          <p:cNvPr id="71" name="Group 70" descr="guage icon">
            <a:extLst>
              <a:ext uri="{FF2B5EF4-FFF2-40B4-BE49-F238E27FC236}">
                <a16:creationId xmlns:a16="http://schemas.microsoft.com/office/drawing/2014/main" id="{54B890B1-B601-4235-8783-6EE48F0A865F}"/>
              </a:ext>
            </a:extLst>
          </p:cNvPr>
          <p:cNvGrpSpPr/>
          <p:nvPr/>
        </p:nvGrpSpPr>
        <p:grpSpPr>
          <a:xfrm>
            <a:off x="6129644" y="3860629"/>
            <a:ext cx="385028" cy="385028"/>
            <a:chOff x="8218306" y="4819232"/>
            <a:chExt cx="523664" cy="523664"/>
          </a:xfrm>
        </p:grpSpPr>
        <p:sp useBgFill="1">
          <p:nvSpPr>
            <p:cNvPr id="72" name="Oval 71">
              <a:extLst>
                <a:ext uri="{FF2B5EF4-FFF2-40B4-BE49-F238E27FC236}">
                  <a16:creationId xmlns:a16="http://schemas.microsoft.com/office/drawing/2014/main" id="{AEDE3755-B8BC-4D50-A4F7-EDF2D7ED86DB}"/>
                </a:ext>
              </a:extLst>
            </p:cNvPr>
            <p:cNvSpPr/>
            <p:nvPr/>
          </p:nvSpPr>
          <p:spPr bwMode="auto">
            <a:xfrm rot="18300000" flipH="1">
              <a:off x="8218306" y="4819232"/>
              <a:ext cx="523664" cy="523664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kern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73" name="speedometer_2">
              <a:extLst>
                <a:ext uri="{FF2B5EF4-FFF2-40B4-BE49-F238E27FC236}">
                  <a16:creationId xmlns:a16="http://schemas.microsoft.com/office/drawing/2014/main" id="{92F0BA8D-047F-4BBA-A22D-C28A63E3E07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333024" y="4933950"/>
              <a:ext cx="294228" cy="294228"/>
            </a:xfrm>
            <a:custGeom>
              <a:avLst/>
              <a:gdLst>
                <a:gd name="T0" fmla="*/ 155 w 281"/>
                <a:gd name="T1" fmla="*/ 155 h 281"/>
                <a:gd name="T2" fmla="*/ 126 w 281"/>
                <a:gd name="T3" fmla="*/ 155 h 281"/>
                <a:gd name="T4" fmla="*/ 126 w 281"/>
                <a:gd name="T5" fmla="*/ 126 h 281"/>
                <a:gd name="T6" fmla="*/ 155 w 281"/>
                <a:gd name="T7" fmla="*/ 126 h 281"/>
                <a:gd name="T8" fmla="*/ 155 w 281"/>
                <a:gd name="T9" fmla="*/ 155 h 281"/>
                <a:gd name="T10" fmla="*/ 140 w 281"/>
                <a:gd name="T11" fmla="*/ 0 h 281"/>
                <a:gd name="T12" fmla="*/ 0 w 281"/>
                <a:gd name="T13" fmla="*/ 141 h 281"/>
                <a:gd name="T14" fmla="*/ 140 w 281"/>
                <a:gd name="T15" fmla="*/ 281 h 281"/>
                <a:gd name="T16" fmla="*/ 281 w 281"/>
                <a:gd name="T17" fmla="*/ 141 h 281"/>
                <a:gd name="T18" fmla="*/ 140 w 281"/>
                <a:gd name="T19" fmla="*/ 0 h 281"/>
                <a:gd name="T20" fmla="*/ 214 w 281"/>
                <a:gd name="T21" fmla="*/ 210 h 281"/>
                <a:gd name="T22" fmla="*/ 241 w 281"/>
                <a:gd name="T23" fmla="*/ 141 h 281"/>
                <a:gd name="T24" fmla="*/ 235 w 281"/>
                <a:gd name="T25" fmla="*/ 105 h 281"/>
                <a:gd name="T26" fmla="*/ 174 w 281"/>
                <a:gd name="T27" fmla="*/ 45 h 281"/>
                <a:gd name="T28" fmla="*/ 140 w 281"/>
                <a:gd name="T29" fmla="*/ 40 h 281"/>
                <a:gd name="T30" fmla="*/ 40 w 281"/>
                <a:gd name="T31" fmla="*/ 141 h 281"/>
                <a:gd name="T32" fmla="*/ 67 w 281"/>
                <a:gd name="T33" fmla="*/ 210 h 281"/>
                <a:gd name="T34" fmla="*/ 212 w 281"/>
                <a:gd name="T35" fmla="*/ 69 h 281"/>
                <a:gd name="T36" fmla="*/ 157 w 281"/>
                <a:gd name="T37" fmla="*/ 124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1" h="281">
                  <a:moveTo>
                    <a:pt x="155" y="155"/>
                  </a:moveTo>
                  <a:cubicBezTo>
                    <a:pt x="147" y="164"/>
                    <a:pt x="134" y="164"/>
                    <a:pt x="126" y="155"/>
                  </a:cubicBezTo>
                  <a:cubicBezTo>
                    <a:pt x="117" y="147"/>
                    <a:pt x="117" y="134"/>
                    <a:pt x="126" y="126"/>
                  </a:cubicBezTo>
                  <a:cubicBezTo>
                    <a:pt x="134" y="118"/>
                    <a:pt x="147" y="117"/>
                    <a:pt x="155" y="126"/>
                  </a:cubicBezTo>
                  <a:cubicBezTo>
                    <a:pt x="164" y="134"/>
                    <a:pt x="164" y="147"/>
                    <a:pt x="155" y="155"/>
                  </a:cubicBezTo>
                  <a:close/>
                  <a:moveTo>
                    <a:pt x="140" y="0"/>
                  </a:moveTo>
                  <a:cubicBezTo>
                    <a:pt x="63" y="0"/>
                    <a:pt x="0" y="63"/>
                    <a:pt x="0" y="141"/>
                  </a:cubicBezTo>
                  <a:cubicBezTo>
                    <a:pt x="0" y="218"/>
                    <a:pt x="63" y="281"/>
                    <a:pt x="140" y="281"/>
                  </a:cubicBezTo>
                  <a:cubicBezTo>
                    <a:pt x="218" y="281"/>
                    <a:pt x="281" y="218"/>
                    <a:pt x="281" y="141"/>
                  </a:cubicBezTo>
                  <a:cubicBezTo>
                    <a:pt x="281" y="63"/>
                    <a:pt x="218" y="0"/>
                    <a:pt x="140" y="0"/>
                  </a:cubicBezTo>
                  <a:close/>
                  <a:moveTo>
                    <a:pt x="214" y="210"/>
                  </a:moveTo>
                  <a:cubicBezTo>
                    <a:pt x="231" y="192"/>
                    <a:pt x="241" y="168"/>
                    <a:pt x="241" y="141"/>
                  </a:cubicBezTo>
                  <a:cubicBezTo>
                    <a:pt x="241" y="128"/>
                    <a:pt x="239" y="116"/>
                    <a:pt x="235" y="105"/>
                  </a:cubicBezTo>
                  <a:moveTo>
                    <a:pt x="174" y="45"/>
                  </a:moveTo>
                  <a:cubicBezTo>
                    <a:pt x="163" y="42"/>
                    <a:pt x="152" y="40"/>
                    <a:pt x="140" y="40"/>
                  </a:cubicBezTo>
                  <a:cubicBezTo>
                    <a:pt x="85" y="40"/>
                    <a:pt x="40" y="85"/>
                    <a:pt x="40" y="141"/>
                  </a:cubicBezTo>
                  <a:cubicBezTo>
                    <a:pt x="40" y="168"/>
                    <a:pt x="50" y="192"/>
                    <a:pt x="67" y="210"/>
                  </a:cubicBezTo>
                  <a:moveTo>
                    <a:pt x="212" y="69"/>
                  </a:moveTo>
                  <a:cubicBezTo>
                    <a:pt x="157" y="124"/>
                    <a:pt x="157" y="124"/>
                    <a:pt x="157" y="124"/>
                  </a:cubicBezTo>
                </a:path>
              </a:pathLst>
            </a:custGeom>
            <a:noFill/>
            <a:ln w="15875" cap="rnd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7232" tIns="33616" rIns="67232" bIns="33616" numCol="1" anchor="t" anchorCtr="0" compatLnSpc="1">
              <a:prstTxWarp prst="textNoShape">
                <a:avLst/>
              </a:prstTxWarp>
            </a:bodyPr>
            <a:lstStyle/>
            <a:p>
              <a:pPr defTabSz="685775">
                <a:defRPr/>
              </a:pPr>
              <a:endParaRPr lang="en-US" sz="1324">
                <a:solidFill>
                  <a:srgbClr val="505050"/>
                </a:solidFill>
                <a:latin typeface="Segoe UI Semilight"/>
              </a:endParaRPr>
            </a:p>
          </p:txBody>
        </p:sp>
      </p:grpSp>
      <p:grpSp>
        <p:nvGrpSpPr>
          <p:cNvPr id="74" name="Group 73" descr="xbox controller icon">
            <a:extLst>
              <a:ext uri="{FF2B5EF4-FFF2-40B4-BE49-F238E27FC236}">
                <a16:creationId xmlns:a16="http://schemas.microsoft.com/office/drawing/2014/main" id="{BB3FAF1B-BC31-43FF-B4B6-A548F0AECFA7}"/>
              </a:ext>
            </a:extLst>
          </p:cNvPr>
          <p:cNvGrpSpPr/>
          <p:nvPr/>
        </p:nvGrpSpPr>
        <p:grpSpPr>
          <a:xfrm>
            <a:off x="7551511" y="4480252"/>
            <a:ext cx="385028" cy="385028"/>
            <a:chOff x="8657336" y="3809532"/>
            <a:chExt cx="523664" cy="523664"/>
          </a:xfrm>
        </p:grpSpPr>
        <p:sp useBgFill="1">
          <p:nvSpPr>
            <p:cNvPr id="75" name="Oval 74">
              <a:extLst>
                <a:ext uri="{FF2B5EF4-FFF2-40B4-BE49-F238E27FC236}">
                  <a16:creationId xmlns:a16="http://schemas.microsoft.com/office/drawing/2014/main" id="{F087E5BC-3F5A-47C7-8205-73717F6129EF}"/>
                </a:ext>
              </a:extLst>
            </p:cNvPr>
            <p:cNvSpPr/>
            <p:nvPr/>
          </p:nvSpPr>
          <p:spPr bwMode="auto">
            <a:xfrm rot="16920000" flipH="1">
              <a:off x="8657336" y="3809532"/>
              <a:ext cx="523664" cy="523664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kern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DA1AB314-9D69-457D-BC9F-B2D09FF6032C}"/>
                </a:ext>
              </a:extLst>
            </p:cNvPr>
            <p:cNvGrpSpPr/>
            <p:nvPr/>
          </p:nvGrpSpPr>
          <p:grpSpPr>
            <a:xfrm>
              <a:off x="8746154" y="3970338"/>
              <a:ext cx="346030" cy="202052"/>
              <a:chOff x="11030366" y="2382953"/>
              <a:chExt cx="397040" cy="231838"/>
            </a:xfrm>
          </p:grpSpPr>
          <p:sp>
            <p:nvSpPr>
              <p:cNvPr id="77" name="Freeform 77">
                <a:extLst>
                  <a:ext uri="{FF2B5EF4-FFF2-40B4-BE49-F238E27FC236}">
                    <a16:creationId xmlns:a16="http://schemas.microsoft.com/office/drawing/2014/main" id="{1AC10DEE-B188-4762-B296-527C10A70F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30366" y="2382953"/>
                <a:ext cx="397040" cy="231838"/>
              </a:xfrm>
              <a:custGeom>
                <a:avLst/>
                <a:gdLst>
                  <a:gd name="T0" fmla="*/ 308 w 395"/>
                  <a:gd name="T1" fmla="*/ 36 h 230"/>
                  <a:gd name="T2" fmla="*/ 270 w 395"/>
                  <a:gd name="T3" fmla="*/ 5 h 230"/>
                  <a:gd name="T4" fmla="*/ 234 w 395"/>
                  <a:gd name="T5" fmla="*/ 20 h 230"/>
                  <a:gd name="T6" fmla="*/ 200 w 395"/>
                  <a:gd name="T7" fmla="*/ 20 h 230"/>
                  <a:gd name="T8" fmla="*/ 196 w 395"/>
                  <a:gd name="T9" fmla="*/ 20 h 230"/>
                  <a:gd name="T10" fmla="*/ 161 w 395"/>
                  <a:gd name="T11" fmla="*/ 20 h 230"/>
                  <a:gd name="T12" fmla="*/ 126 w 395"/>
                  <a:gd name="T13" fmla="*/ 5 h 230"/>
                  <a:gd name="T14" fmla="*/ 87 w 395"/>
                  <a:gd name="T15" fmla="*/ 36 h 230"/>
                  <a:gd name="T16" fmla="*/ 48 w 395"/>
                  <a:gd name="T17" fmla="*/ 216 h 230"/>
                  <a:gd name="T18" fmla="*/ 75 w 395"/>
                  <a:gd name="T19" fmla="*/ 230 h 230"/>
                  <a:gd name="T20" fmla="*/ 113 w 395"/>
                  <a:gd name="T21" fmla="*/ 189 h 230"/>
                  <a:gd name="T22" fmla="*/ 162 w 395"/>
                  <a:gd name="T23" fmla="*/ 169 h 230"/>
                  <a:gd name="T24" fmla="*/ 233 w 395"/>
                  <a:gd name="T25" fmla="*/ 169 h 230"/>
                  <a:gd name="T26" fmla="*/ 283 w 395"/>
                  <a:gd name="T27" fmla="*/ 189 h 230"/>
                  <a:gd name="T28" fmla="*/ 320 w 395"/>
                  <a:gd name="T29" fmla="*/ 230 h 230"/>
                  <a:gd name="T30" fmla="*/ 347 w 395"/>
                  <a:gd name="T31" fmla="*/ 216 h 230"/>
                  <a:gd name="T32" fmla="*/ 308 w 395"/>
                  <a:gd name="T33" fmla="*/ 36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5" h="230">
                    <a:moveTo>
                      <a:pt x="308" y="36"/>
                    </a:moveTo>
                    <a:cubicBezTo>
                      <a:pt x="312" y="17"/>
                      <a:pt x="299" y="11"/>
                      <a:pt x="270" y="5"/>
                    </a:cubicBezTo>
                    <a:cubicBezTo>
                      <a:pt x="240" y="0"/>
                      <a:pt x="234" y="20"/>
                      <a:pt x="234" y="20"/>
                    </a:cubicBezTo>
                    <a:cubicBezTo>
                      <a:pt x="200" y="20"/>
                      <a:pt x="200" y="20"/>
                      <a:pt x="200" y="20"/>
                    </a:cubicBezTo>
                    <a:cubicBezTo>
                      <a:pt x="196" y="20"/>
                      <a:pt x="196" y="20"/>
                      <a:pt x="196" y="20"/>
                    </a:cubicBezTo>
                    <a:cubicBezTo>
                      <a:pt x="161" y="20"/>
                      <a:pt x="161" y="20"/>
                      <a:pt x="161" y="20"/>
                    </a:cubicBezTo>
                    <a:cubicBezTo>
                      <a:pt x="161" y="20"/>
                      <a:pt x="156" y="0"/>
                      <a:pt x="126" y="5"/>
                    </a:cubicBezTo>
                    <a:cubicBezTo>
                      <a:pt x="96" y="11"/>
                      <a:pt x="84" y="17"/>
                      <a:pt x="87" y="36"/>
                    </a:cubicBezTo>
                    <a:cubicBezTo>
                      <a:pt x="87" y="36"/>
                      <a:pt x="0" y="165"/>
                      <a:pt x="48" y="216"/>
                    </a:cubicBezTo>
                    <a:cubicBezTo>
                      <a:pt x="64" y="230"/>
                      <a:pt x="68" y="230"/>
                      <a:pt x="75" y="230"/>
                    </a:cubicBezTo>
                    <a:cubicBezTo>
                      <a:pt x="82" y="230"/>
                      <a:pt x="95" y="203"/>
                      <a:pt x="113" y="189"/>
                    </a:cubicBezTo>
                    <a:cubicBezTo>
                      <a:pt x="131" y="174"/>
                      <a:pt x="148" y="170"/>
                      <a:pt x="162" y="169"/>
                    </a:cubicBezTo>
                    <a:cubicBezTo>
                      <a:pt x="173" y="169"/>
                      <a:pt x="223" y="169"/>
                      <a:pt x="233" y="169"/>
                    </a:cubicBezTo>
                    <a:cubicBezTo>
                      <a:pt x="248" y="170"/>
                      <a:pt x="265" y="174"/>
                      <a:pt x="283" y="189"/>
                    </a:cubicBezTo>
                    <a:cubicBezTo>
                      <a:pt x="301" y="203"/>
                      <a:pt x="313" y="230"/>
                      <a:pt x="320" y="230"/>
                    </a:cubicBezTo>
                    <a:cubicBezTo>
                      <a:pt x="327" y="230"/>
                      <a:pt x="332" y="230"/>
                      <a:pt x="347" y="216"/>
                    </a:cubicBezTo>
                    <a:cubicBezTo>
                      <a:pt x="395" y="165"/>
                      <a:pt x="308" y="36"/>
                      <a:pt x="308" y="36"/>
                    </a:cubicBezTo>
                    <a:close/>
                  </a:path>
                </a:pathLst>
              </a:custGeom>
              <a:noFill/>
              <a:ln w="15875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1324">
                  <a:solidFill>
                    <a:srgbClr val="505050"/>
                  </a:solidFill>
                  <a:latin typeface="Segoe UI Semilight"/>
                </a:endParaRPr>
              </a:p>
            </p:txBody>
          </p:sp>
          <p:sp>
            <p:nvSpPr>
              <p:cNvPr id="78" name="Freeform 78">
                <a:extLst>
                  <a:ext uri="{FF2B5EF4-FFF2-40B4-BE49-F238E27FC236}">
                    <a16:creationId xmlns:a16="http://schemas.microsoft.com/office/drawing/2014/main" id="{D9AE83FD-D3BF-4ED1-8A58-DEB9145B7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19168" y="2439871"/>
                <a:ext cx="19436" cy="20824"/>
              </a:xfrm>
              <a:custGeom>
                <a:avLst/>
                <a:gdLst>
                  <a:gd name="T0" fmla="*/ 9 w 20"/>
                  <a:gd name="T1" fmla="*/ 20 h 20"/>
                  <a:gd name="T2" fmla="*/ 0 w 20"/>
                  <a:gd name="T3" fmla="*/ 10 h 20"/>
                  <a:gd name="T4" fmla="*/ 10 w 20"/>
                  <a:gd name="T5" fmla="*/ 0 h 20"/>
                  <a:gd name="T6" fmla="*/ 20 w 20"/>
                  <a:gd name="T7" fmla="*/ 11 h 20"/>
                  <a:gd name="T8" fmla="*/ 9 w 20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0">
                    <a:moveTo>
                      <a:pt x="9" y="20"/>
                    </a:moveTo>
                    <a:cubicBezTo>
                      <a:pt x="4" y="20"/>
                      <a:pt x="0" y="15"/>
                      <a:pt x="0" y="10"/>
                    </a:cubicBezTo>
                    <a:cubicBezTo>
                      <a:pt x="0" y="4"/>
                      <a:pt x="5" y="0"/>
                      <a:pt x="10" y="0"/>
                    </a:cubicBezTo>
                    <a:cubicBezTo>
                      <a:pt x="16" y="0"/>
                      <a:pt x="20" y="5"/>
                      <a:pt x="20" y="11"/>
                    </a:cubicBezTo>
                    <a:cubicBezTo>
                      <a:pt x="19" y="16"/>
                      <a:pt x="15" y="20"/>
                      <a:pt x="9" y="20"/>
                    </a:cubicBezTo>
                    <a:close/>
                  </a:path>
                </a:pathLst>
              </a:custGeom>
              <a:noFill/>
              <a:ln w="15875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1324">
                  <a:solidFill>
                    <a:srgbClr val="505050"/>
                  </a:solidFill>
                  <a:latin typeface="Segoe UI Semilight"/>
                </a:endParaRPr>
              </a:p>
            </p:txBody>
          </p: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12445A47-A23E-4FA0-9049-769A73C6114A}"/>
              </a:ext>
            </a:extLst>
          </p:cNvPr>
          <p:cNvGrpSpPr/>
          <p:nvPr/>
        </p:nvGrpSpPr>
        <p:grpSpPr>
          <a:xfrm>
            <a:off x="3724937" y="3206937"/>
            <a:ext cx="387985" cy="387985"/>
            <a:chOff x="7869215" y="1114067"/>
            <a:chExt cx="517313" cy="517313"/>
          </a:xfrm>
        </p:grpSpPr>
        <p:sp useBgFill="1">
          <p:nvSpPr>
            <p:cNvPr id="80" name="Oval 79" descr="tablet icon">
              <a:extLst>
                <a:ext uri="{FF2B5EF4-FFF2-40B4-BE49-F238E27FC236}">
                  <a16:creationId xmlns:a16="http://schemas.microsoft.com/office/drawing/2014/main" id="{CFD03958-69BE-47F0-A43F-56EF2CC49C33}"/>
                </a:ext>
              </a:extLst>
            </p:cNvPr>
            <p:cNvSpPr/>
            <p:nvPr/>
          </p:nvSpPr>
          <p:spPr bwMode="auto">
            <a:xfrm rot="20280000" flipH="1">
              <a:off x="7869215" y="1114067"/>
              <a:ext cx="517313" cy="517313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kern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81" name="Group 80" descr="  tablet icon">
              <a:extLst>
                <a:ext uri="{FF2B5EF4-FFF2-40B4-BE49-F238E27FC236}">
                  <a16:creationId xmlns:a16="http://schemas.microsoft.com/office/drawing/2014/main" id="{32DCD4FE-0C47-47ED-B17B-F9D150976643}"/>
                </a:ext>
              </a:extLst>
            </p:cNvPr>
            <p:cNvGrpSpPr/>
            <p:nvPr/>
          </p:nvGrpSpPr>
          <p:grpSpPr>
            <a:xfrm>
              <a:off x="7983807" y="1267056"/>
              <a:ext cx="288128" cy="211334"/>
              <a:chOff x="4036202" y="3031654"/>
              <a:chExt cx="514225" cy="377173"/>
            </a:xfrm>
          </p:grpSpPr>
          <p:sp>
            <p:nvSpPr>
              <p:cNvPr id="82" name="Freeform 9">
                <a:extLst>
                  <a:ext uri="{FF2B5EF4-FFF2-40B4-BE49-F238E27FC236}">
                    <a16:creationId xmlns:a16="http://schemas.microsoft.com/office/drawing/2014/main" id="{CB4FE866-D6FF-4601-B8C0-BDE2885C41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36202" y="3031654"/>
                <a:ext cx="514225" cy="377173"/>
              </a:xfrm>
              <a:custGeom>
                <a:avLst/>
                <a:gdLst>
                  <a:gd name="T0" fmla="*/ 3748 w 3748"/>
                  <a:gd name="T1" fmla="*/ 2562 h 2749"/>
                  <a:gd name="T2" fmla="*/ 3561 w 3748"/>
                  <a:gd name="T3" fmla="*/ 2749 h 2749"/>
                  <a:gd name="T4" fmla="*/ 187 w 3748"/>
                  <a:gd name="T5" fmla="*/ 2749 h 2749"/>
                  <a:gd name="T6" fmla="*/ 0 w 3748"/>
                  <a:gd name="T7" fmla="*/ 2562 h 2749"/>
                  <a:gd name="T8" fmla="*/ 0 w 3748"/>
                  <a:gd name="T9" fmla="*/ 187 h 2749"/>
                  <a:gd name="T10" fmla="*/ 187 w 3748"/>
                  <a:gd name="T11" fmla="*/ 0 h 2749"/>
                  <a:gd name="T12" fmla="*/ 3561 w 3748"/>
                  <a:gd name="T13" fmla="*/ 0 h 2749"/>
                  <a:gd name="T14" fmla="*/ 3748 w 3748"/>
                  <a:gd name="T15" fmla="*/ 187 h 2749"/>
                  <a:gd name="T16" fmla="*/ 3748 w 3748"/>
                  <a:gd name="T17" fmla="*/ 2562 h 2749"/>
                  <a:gd name="T18" fmla="*/ 2124 w 3748"/>
                  <a:gd name="T19" fmla="*/ 2249 h 2749"/>
                  <a:gd name="T20" fmla="*/ 1624 w 3748"/>
                  <a:gd name="T21" fmla="*/ 2249 h 27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48" h="2749">
                    <a:moveTo>
                      <a:pt x="3748" y="2562"/>
                    </a:moveTo>
                    <a:cubicBezTo>
                      <a:pt x="3748" y="2665"/>
                      <a:pt x="3665" y="2749"/>
                      <a:pt x="3561" y="2749"/>
                    </a:cubicBezTo>
                    <a:cubicBezTo>
                      <a:pt x="187" y="2749"/>
                      <a:pt x="187" y="2749"/>
                      <a:pt x="187" y="2749"/>
                    </a:cubicBezTo>
                    <a:cubicBezTo>
                      <a:pt x="83" y="2749"/>
                      <a:pt x="0" y="2665"/>
                      <a:pt x="0" y="2562"/>
                    </a:cubicBezTo>
                    <a:cubicBezTo>
                      <a:pt x="0" y="187"/>
                      <a:pt x="0" y="187"/>
                      <a:pt x="0" y="187"/>
                    </a:cubicBezTo>
                    <a:cubicBezTo>
                      <a:pt x="0" y="84"/>
                      <a:pt x="83" y="0"/>
                      <a:pt x="187" y="0"/>
                    </a:cubicBezTo>
                    <a:cubicBezTo>
                      <a:pt x="3561" y="0"/>
                      <a:pt x="3561" y="0"/>
                      <a:pt x="3561" y="0"/>
                    </a:cubicBezTo>
                    <a:cubicBezTo>
                      <a:pt x="3665" y="0"/>
                      <a:pt x="3748" y="84"/>
                      <a:pt x="3748" y="187"/>
                    </a:cubicBezTo>
                    <a:lnTo>
                      <a:pt x="3748" y="2562"/>
                    </a:lnTo>
                    <a:close/>
                    <a:moveTo>
                      <a:pt x="2124" y="2249"/>
                    </a:moveTo>
                    <a:cubicBezTo>
                      <a:pt x="1624" y="2249"/>
                      <a:pt x="1624" y="2249"/>
                      <a:pt x="1624" y="2249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headEnd type="none"/>
                <a:tailEnd type="none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72290">
                  <a:defRPr/>
                </a:pPr>
                <a:endParaRPr lang="en-US" sz="1324" kern="0">
                  <a:solidFill>
                    <a:sysClr val="windowText" lastClr="000000"/>
                  </a:solidFill>
                  <a:latin typeface="Segoe UI Semilight"/>
                </a:endParaRP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DF603E14-7148-4DFD-85BD-9CF666BED8D3}"/>
                  </a:ext>
                </a:extLst>
              </p:cNvPr>
              <p:cNvSpPr/>
              <p:nvPr/>
            </p:nvSpPr>
            <p:spPr bwMode="auto">
              <a:xfrm>
                <a:off x="4203700" y="3117850"/>
                <a:ext cx="95250" cy="95250"/>
              </a:xfrm>
              <a:prstGeom prst="rect">
                <a:avLst/>
              </a:prstGeom>
              <a:noFill/>
              <a:ln>
                <a:noFill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577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65" kern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</p:grp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08E87A72-0003-4620-8AB7-29A223206DAF}"/>
              </a:ext>
            </a:extLst>
          </p:cNvPr>
          <p:cNvGrpSpPr/>
          <p:nvPr/>
        </p:nvGrpSpPr>
        <p:grpSpPr>
          <a:xfrm>
            <a:off x="7901895" y="959670"/>
            <a:ext cx="387985" cy="387985"/>
            <a:chOff x="8693379" y="953865"/>
            <a:chExt cx="517313" cy="517313"/>
          </a:xfrm>
        </p:grpSpPr>
        <p:sp useBgFill="1">
          <p:nvSpPr>
            <p:cNvPr id="85" name="Oval 84" descr="laptop icon">
              <a:extLst>
                <a:ext uri="{FF2B5EF4-FFF2-40B4-BE49-F238E27FC236}">
                  <a16:creationId xmlns:a16="http://schemas.microsoft.com/office/drawing/2014/main" id="{754889E4-9642-49B9-9C23-9F9A0FE0435C}"/>
                </a:ext>
              </a:extLst>
            </p:cNvPr>
            <p:cNvSpPr/>
            <p:nvPr/>
          </p:nvSpPr>
          <p:spPr bwMode="auto">
            <a:xfrm flipH="1">
              <a:off x="8693379" y="953865"/>
              <a:ext cx="517313" cy="517313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kern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86" name="Group 85" descr="laptop icon">
              <a:extLst>
                <a:ext uri="{FF2B5EF4-FFF2-40B4-BE49-F238E27FC236}">
                  <a16:creationId xmlns:a16="http://schemas.microsoft.com/office/drawing/2014/main" id="{A99845AE-B934-4826-952B-7124EA88688E}"/>
                </a:ext>
              </a:extLst>
            </p:cNvPr>
            <p:cNvGrpSpPr/>
            <p:nvPr/>
          </p:nvGrpSpPr>
          <p:grpSpPr>
            <a:xfrm>
              <a:off x="8783438" y="1100102"/>
              <a:ext cx="337197" cy="224838"/>
              <a:chOff x="4658896" y="2838920"/>
              <a:chExt cx="854707" cy="569907"/>
            </a:xfrm>
          </p:grpSpPr>
          <p:sp>
            <p:nvSpPr>
              <p:cNvPr id="87" name="Freeform 5">
                <a:extLst>
                  <a:ext uri="{FF2B5EF4-FFF2-40B4-BE49-F238E27FC236}">
                    <a16:creationId xmlns:a16="http://schemas.microsoft.com/office/drawing/2014/main" id="{DDA77D32-18F7-42DA-9DB2-B22F18246C1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58896" y="2838920"/>
                <a:ext cx="854707" cy="569907"/>
              </a:xfrm>
              <a:custGeom>
                <a:avLst/>
                <a:gdLst>
                  <a:gd name="T0" fmla="*/ 3250 w 3750"/>
                  <a:gd name="T1" fmla="*/ 1750 h 2500"/>
                  <a:gd name="T2" fmla="*/ 500 w 3750"/>
                  <a:gd name="T3" fmla="*/ 1750 h 2500"/>
                  <a:gd name="T4" fmla="*/ 500 w 3750"/>
                  <a:gd name="T5" fmla="*/ 0 h 2500"/>
                  <a:gd name="T6" fmla="*/ 3250 w 3750"/>
                  <a:gd name="T7" fmla="*/ 0 h 2500"/>
                  <a:gd name="T8" fmla="*/ 3250 w 3750"/>
                  <a:gd name="T9" fmla="*/ 1750 h 2500"/>
                  <a:gd name="T10" fmla="*/ 0 w 3750"/>
                  <a:gd name="T11" fmla="*/ 2375 h 2500"/>
                  <a:gd name="T12" fmla="*/ 125 w 3750"/>
                  <a:gd name="T13" fmla="*/ 2500 h 2500"/>
                  <a:gd name="T14" fmla="*/ 3625 w 3750"/>
                  <a:gd name="T15" fmla="*/ 2500 h 2500"/>
                  <a:gd name="T16" fmla="*/ 3750 w 3750"/>
                  <a:gd name="T17" fmla="*/ 2375 h 2500"/>
                  <a:gd name="T18" fmla="*/ 3688 w 3750"/>
                  <a:gd name="T19" fmla="*/ 2187 h 2500"/>
                  <a:gd name="T20" fmla="*/ 3250 w 3750"/>
                  <a:gd name="T21" fmla="*/ 1750 h 2500"/>
                  <a:gd name="T22" fmla="*/ 500 w 3750"/>
                  <a:gd name="T23" fmla="*/ 1750 h 2500"/>
                  <a:gd name="T24" fmla="*/ 63 w 3750"/>
                  <a:gd name="T25" fmla="*/ 2187 h 2500"/>
                  <a:gd name="T26" fmla="*/ 0 w 3750"/>
                  <a:gd name="T27" fmla="*/ 2375 h 2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50" h="2500">
                    <a:moveTo>
                      <a:pt x="3250" y="1750"/>
                    </a:moveTo>
                    <a:cubicBezTo>
                      <a:pt x="500" y="1750"/>
                      <a:pt x="500" y="1750"/>
                      <a:pt x="500" y="1750"/>
                    </a:cubicBezTo>
                    <a:cubicBezTo>
                      <a:pt x="500" y="0"/>
                      <a:pt x="500" y="0"/>
                      <a:pt x="500" y="0"/>
                    </a:cubicBezTo>
                    <a:cubicBezTo>
                      <a:pt x="3250" y="0"/>
                      <a:pt x="3250" y="0"/>
                      <a:pt x="3250" y="0"/>
                    </a:cubicBezTo>
                    <a:lnTo>
                      <a:pt x="3250" y="1750"/>
                    </a:lnTo>
                    <a:close/>
                    <a:moveTo>
                      <a:pt x="0" y="2375"/>
                    </a:moveTo>
                    <a:cubicBezTo>
                      <a:pt x="0" y="2444"/>
                      <a:pt x="56" y="2500"/>
                      <a:pt x="125" y="2500"/>
                    </a:cubicBezTo>
                    <a:cubicBezTo>
                      <a:pt x="3625" y="2500"/>
                      <a:pt x="3625" y="2500"/>
                      <a:pt x="3625" y="2500"/>
                    </a:cubicBezTo>
                    <a:cubicBezTo>
                      <a:pt x="3694" y="2500"/>
                      <a:pt x="3750" y="2444"/>
                      <a:pt x="3750" y="2375"/>
                    </a:cubicBezTo>
                    <a:cubicBezTo>
                      <a:pt x="3750" y="2302"/>
                      <a:pt x="3726" y="2235"/>
                      <a:pt x="3688" y="2187"/>
                    </a:cubicBezTo>
                    <a:cubicBezTo>
                      <a:pt x="3250" y="1750"/>
                      <a:pt x="3250" y="1750"/>
                      <a:pt x="3250" y="1750"/>
                    </a:cubicBezTo>
                    <a:cubicBezTo>
                      <a:pt x="500" y="1750"/>
                      <a:pt x="500" y="1750"/>
                      <a:pt x="500" y="1750"/>
                    </a:cubicBezTo>
                    <a:cubicBezTo>
                      <a:pt x="63" y="2187"/>
                      <a:pt x="63" y="2187"/>
                      <a:pt x="63" y="2187"/>
                    </a:cubicBezTo>
                    <a:cubicBezTo>
                      <a:pt x="24" y="2235"/>
                      <a:pt x="0" y="2302"/>
                      <a:pt x="0" y="2375"/>
                    </a:cubicBezTo>
                    <a:close/>
                  </a:path>
                </a:pathLst>
              </a:custGeom>
              <a:noFill/>
              <a:ln w="15875">
                <a:solidFill>
                  <a:schemeClr val="tx1"/>
                </a:solidFill>
                <a:headEnd type="none"/>
                <a:tailEnd type="none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72290">
                  <a:defRPr/>
                </a:pPr>
                <a:endParaRPr lang="en-US" sz="1324" kern="0">
                  <a:solidFill>
                    <a:sysClr val="windowText" lastClr="000000"/>
                  </a:solidFill>
                  <a:latin typeface="Segoe UI Semilight"/>
                </a:endParaRPr>
              </a:p>
            </p:txBody>
          </p:sp>
          <p:sp>
            <p:nvSpPr>
              <p:cNvPr id="88" name="Isosceles Triangle 87">
                <a:extLst>
                  <a:ext uri="{FF2B5EF4-FFF2-40B4-BE49-F238E27FC236}">
                    <a16:creationId xmlns:a16="http://schemas.microsoft.com/office/drawing/2014/main" id="{E2B82399-4D7E-45BB-820F-619633B4F16A}"/>
                  </a:ext>
                </a:extLst>
              </p:cNvPr>
              <p:cNvSpPr/>
              <p:nvPr/>
            </p:nvSpPr>
            <p:spPr bwMode="auto">
              <a:xfrm>
                <a:off x="4921250" y="2965450"/>
                <a:ext cx="169418" cy="146050"/>
              </a:xfrm>
              <a:prstGeom prst="triangle">
                <a:avLst/>
              </a:prstGeom>
              <a:no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577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65" kern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537E72F2-5F22-4A21-B651-00F7F0C31F37}"/>
              </a:ext>
            </a:extLst>
          </p:cNvPr>
          <p:cNvGrpSpPr/>
          <p:nvPr/>
        </p:nvGrpSpPr>
        <p:grpSpPr>
          <a:xfrm>
            <a:off x="5767798" y="1494504"/>
            <a:ext cx="387985" cy="387985"/>
            <a:chOff x="9517544" y="1114067"/>
            <a:chExt cx="517313" cy="517313"/>
          </a:xfrm>
        </p:grpSpPr>
        <p:sp useBgFill="1">
          <p:nvSpPr>
            <p:cNvPr id="90" name="Oval 89" descr="server icon">
              <a:extLst>
                <a:ext uri="{FF2B5EF4-FFF2-40B4-BE49-F238E27FC236}">
                  <a16:creationId xmlns:a16="http://schemas.microsoft.com/office/drawing/2014/main" id="{592C5E10-074C-4713-BB6F-75DD2FAA3A2A}"/>
                </a:ext>
              </a:extLst>
            </p:cNvPr>
            <p:cNvSpPr/>
            <p:nvPr/>
          </p:nvSpPr>
          <p:spPr bwMode="auto">
            <a:xfrm rot="1320000">
              <a:off x="9517544" y="1114067"/>
              <a:ext cx="517313" cy="517313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kern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91" name="Group 90" descr="tablet icon">
              <a:extLst>
                <a:ext uri="{FF2B5EF4-FFF2-40B4-BE49-F238E27FC236}">
                  <a16:creationId xmlns:a16="http://schemas.microsoft.com/office/drawing/2014/main" id="{3724069E-D831-4DBB-A43E-31DC4712986D}"/>
                </a:ext>
              </a:extLst>
            </p:cNvPr>
            <p:cNvGrpSpPr/>
            <p:nvPr/>
          </p:nvGrpSpPr>
          <p:grpSpPr>
            <a:xfrm>
              <a:off x="9690969" y="1230973"/>
              <a:ext cx="170460" cy="283501"/>
              <a:chOff x="5622072" y="3034107"/>
              <a:chExt cx="225306" cy="374720"/>
            </a:xfrm>
          </p:grpSpPr>
          <p:sp>
            <p:nvSpPr>
              <p:cNvPr id="92" name="Freeform 5">
                <a:extLst>
                  <a:ext uri="{FF2B5EF4-FFF2-40B4-BE49-F238E27FC236}">
                    <a16:creationId xmlns:a16="http://schemas.microsoft.com/office/drawing/2014/main" id="{1762F349-FE8F-4B4D-9606-F7ED97CC671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22072" y="3034107"/>
                <a:ext cx="225306" cy="374720"/>
              </a:xfrm>
              <a:custGeom>
                <a:avLst/>
                <a:gdLst>
                  <a:gd name="T0" fmla="*/ 2125 w 2250"/>
                  <a:gd name="T1" fmla="*/ 3750 h 3750"/>
                  <a:gd name="T2" fmla="*/ 125 w 2250"/>
                  <a:gd name="T3" fmla="*/ 3750 h 3750"/>
                  <a:gd name="T4" fmla="*/ 0 w 2250"/>
                  <a:gd name="T5" fmla="*/ 3625 h 3750"/>
                  <a:gd name="T6" fmla="*/ 0 w 2250"/>
                  <a:gd name="T7" fmla="*/ 125 h 3750"/>
                  <a:gd name="T8" fmla="*/ 125 w 2250"/>
                  <a:gd name="T9" fmla="*/ 0 h 3750"/>
                  <a:gd name="T10" fmla="*/ 2125 w 2250"/>
                  <a:gd name="T11" fmla="*/ 0 h 3750"/>
                  <a:gd name="T12" fmla="*/ 2250 w 2250"/>
                  <a:gd name="T13" fmla="*/ 125 h 3750"/>
                  <a:gd name="T14" fmla="*/ 2250 w 2250"/>
                  <a:gd name="T15" fmla="*/ 3625 h 3750"/>
                  <a:gd name="T16" fmla="*/ 2125 w 2250"/>
                  <a:gd name="T17" fmla="*/ 3750 h 3750"/>
                  <a:gd name="T18" fmla="*/ 875 w 2250"/>
                  <a:gd name="T19" fmla="*/ 3250 h 3750"/>
                  <a:gd name="T20" fmla="*/ 1375 w 2250"/>
                  <a:gd name="T21" fmla="*/ 3250 h 37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50" h="3750">
                    <a:moveTo>
                      <a:pt x="2125" y="3750"/>
                    </a:moveTo>
                    <a:cubicBezTo>
                      <a:pt x="125" y="3750"/>
                      <a:pt x="125" y="3750"/>
                      <a:pt x="125" y="3750"/>
                    </a:cubicBezTo>
                    <a:cubicBezTo>
                      <a:pt x="56" y="3750"/>
                      <a:pt x="0" y="3694"/>
                      <a:pt x="0" y="3625"/>
                    </a:cubicBezTo>
                    <a:cubicBezTo>
                      <a:pt x="0" y="125"/>
                      <a:pt x="0" y="125"/>
                      <a:pt x="0" y="125"/>
                    </a:cubicBezTo>
                    <a:cubicBezTo>
                      <a:pt x="0" y="56"/>
                      <a:pt x="56" y="0"/>
                      <a:pt x="125" y="0"/>
                    </a:cubicBezTo>
                    <a:cubicBezTo>
                      <a:pt x="2125" y="0"/>
                      <a:pt x="2125" y="0"/>
                      <a:pt x="2125" y="0"/>
                    </a:cubicBezTo>
                    <a:cubicBezTo>
                      <a:pt x="2194" y="0"/>
                      <a:pt x="2250" y="56"/>
                      <a:pt x="2250" y="125"/>
                    </a:cubicBezTo>
                    <a:cubicBezTo>
                      <a:pt x="2250" y="3625"/>
                      <a:pt x="2250" y="3625"/>
                      <a:pt x="2250" y="3625"/>
                    </a:cubicBezTo>
                    <a:cubicBezTo>
                      <a:pt x="2250" y="3694"/>
                      <a:pt x="2194" y="3750"/>
                      <a:pt x="2125" y="3750"/>
                    </a:cubicBezTo>
                    <a:close/>
                    <a:moveTo>
                      <a:pt x="875" y="3250"/>
                    </a:moveTo>
                    <a:cubicBezTo>
                      <a:pt x="1375" y="3250"/>
                      <a:pt x="1375" y="3250"/>
                      <a:pt x="1375" y="3250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headEnd type="none"/>
                <a:tailEnd type="none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72290">
                  <a:defRPr/>
                </a:pPr>
                <a:endParaRPr lang="en-US" sz="1324" kern="0">
                  <a:solidFill>
                    <a:sysClr val="windowText" lastClr="000000"/>
                  </a:solidFill>
                  <a:latin typeface="Segoe UI Semilight"/>
                </a:endParaRPr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9D0A4329-5678-4BD0-B434-6AE87B8D4895}"/>
                  </a:ext>
                </a:extLst>
              </p:cNvPr>
              <p:cNvSpPr/>
              <p:nvPr/>
            </p:nvSpPr>
            <p:spPr bwMode="auto">
              <a:xfrm>
                <a:off x="5670550" y="3124200"/>
                <a:ext cx="107950" cy="107950"/>
              </a:xfrm>
              <a:prstGeom prst="ellipse">
                <a:avLst/>
              </a:prstGeom>
              <a:no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577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65" kern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</p:grp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92CDED8-6006-40FB-A7FA-B1CBEBE575DE}"/>
              </a:ext>
            </a:extLst>
          </p:cNvPr>
          <p:cNvGrpSpPr>
            <a:grpSpLocks noChangeAspect="1"/>
          </p:cNvGrpSpPr>
          <p:nvPr/>
        </p:nvGrpSpPr>
        <p:grpSpPr>
          <a:xfrm>
            <a:off x="6495419" y="1157136"/>
            <a:ext cx="377190" cy="377190"/>
            <a:chOff x="599185" y="5897776"/>
            <a:chExt cx="548640" cy="548640"/>
          </a:xfrm>
        </p:grpSpPr>
        <p:sp useBgFill="1">
          <p:nvSpPr>
            <p:cNvPr id="95" name="Oval 94">
              <a:extLst>
                <a:ext uri="{FF2B5EF4-FFF2-40B4-BE49-F238E27FC236}">
                  <a16:creationId xmlns:a16="http://schemas.microsoft.com/office/drawing/2014/main" id="{B2FB3A18-A5FF-49DA-A56C-976360B70DB1}"/>
                </a:ext>
              </a:extLst>
            </p:cNvPr>
            <p:cNvSpPr/>
            <p:nvPr/>
          </p:nvSpPr>
          <p:spPr bwMode="auto">
            <a:xfrm>
              <a:off x="599185" y="5897776"/>
              <a:ext cx="548640" cy="548640"/>
            </a:xfrm>
            <a:prstGeom prst="ellipse">
              <a:avLst/>
            </a:prstGeom>
            <a:ln w="19050"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99354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96" name="girl" title="Icon of a young woman">
              <a:extLst>
                <a:ext uri="{FF2B5EF4-FFF2-40B4-BE49-F238E27FC236}">
                  <a16:creationId xmlns:a16="http://schemas.microsoft.com/office/drawing/2014/main" id="{FFCA06BA-6860-46CB-B79B-E0B54686804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20103" y="5993788"/>
              <a:ext cx="270228" cy="320040"/>
            </a:xfrm>
            <a:custGeom>
              <a:avLst/>
              <a:gdLst>
                <a:gd name="T0" fmla="*/ 65 w 299"/>
                <a:gd name="T1" fmla="*/ 119 h 354"/>
                <a:gd name="T2" fmla="*/ 169 w 299"/>
                <a:gd name="T3" fmla="*/ 15 h 354"/>
                <a:gd name="T4" fmla="*/ 273 w 299"/>
                <a:gd name="T5" fmla="*/ 119 h 354"/>
                <a:gd name="T6" fmla="*/ 169 w 299"/>
                <a:gd name="T7" fmla="*/ 223 h 354"/>
                <a:gd name="T8" fmla="*/ 65 w 299"/>
                <a:gd name="T9" fmla="*/ 119 h 354"/>
                <a:gd name="T10" fmla="*/ 299 w 299"/>
                <a:gd name="T11" fmla="*/ 354 h 354"/>
                <a:gd name="T12" fmla="*/ 169 w 299"/>
                <a:gd name="T13" fmla="*/ 223 h 354"/>
                <a:gd name="T14" fmla="*/ 38 w 299"/>
                <a:gd name="T15" fmla="*/ 354 h 354"/>
                <a:gd name="T16" fmla="*/ 112 w 299"/>
                <a:gd name="T17" fmla="*/ 236 h 354"/>
                <a:gd name="T18" fmla="*/ 169 w 299"/>
                <a:gd name="T19" fmla="*/ 289 h 354"/>
                <a:gd name="T20" fmla="*/ 225 w 299"/>
                <a:gd name="T21" fmla="*/ 236 h 354"/>
                <a:gd name="T22" fmla="*/ 105 w 299"/>
                <a:gd name="T23" fmla="*/ 37 h 354"/>
                <a:gd name="T24" fmla="*/ 165 w 299"/>
                <a:gd name="T25" fmla="*/ 85 h 354"/>
                <a:gd name="T26" fmla="*/ 269 w 299"/>
                <a:gd name="T27" fmla="*/ 90 h 354"/>
                <a:gd name="T28" fmla="*/ 69 w 299"/>
                <a:gd name="T29" fmla="*/ 148 h 354"/>
                <a:gd name="T30" fmla="*/ 105 w 299"/>
                <a:gd name="T31" fmla="*/ 107 h 354"/>
                <a:gd name="T32" fmla="*/ 99 w 299"/>
                <a:gd name="T33" fmla="*/ 42 h 354"/>
                <a:gd name="T34" fmla="*/ 105 w 299"/>
                <a:gd name="T35" fmla="*/ 37 h 354"/>
                <a:gd name="T36" fmla="*/ 55 w 299"/>
                <a:gd name="T37" fmla="*/ 25 h 354"/>
                <a:gd name="T38" fmla="*/ 62 w 299"/>
                <a:gd name="T39" fmla="*/ 109 h 354"/>
                <a:gd name="T40" fmla="*/ 0 w 299"/>
                <a:gd name="T41" fmla="*/ 127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9" h="354">
                  <a:moveTo>
                    <a:pt x="65" y="119"/>
                  </a:moveTo>
                  <a:cubicBezTo>
                    <a:pt x="65" y="62"/>
                    <a:pt x="111" y="15"/>
                    <a:pt x="169" y="15"/>
                  </a:cubicBezTo>
                  <a:cubicBezTo>
                    <a:pt x="226" y="15"/>
                    <a:pt x="273" y="62"/>
                    <a:pt x="273" y="119"/>
                  </a:cubicBezTo>
                  <a:cubicBezTo>
                    <a:pt x="273" y="177"/>
                    <a:pt x="226" y="223"/>
                    <a:pt x="169" y="223"/>
                  </a:cubicBezTo>
                  <a:cubicBezTo>
                    <a:pt x="111" y="223"/>
                    <a:pt x="65" y="177"/>
                    <a:pt x="65" y="119"/>
                  </a:cubicBezTo>
                  <a:close/>
                  <a:moveTo>
                    <a:pt x="299" y="354"/>
                  </a:moveTo>
                  <a:cubicBezTo>
                    <a:pt x="299" y="282"/>
                    <a:pt x="241" y="223"/>
                    <a:pt x="169" y="223"/>
                  </a:cubicBezTo>
                  <a:cubicBezTo>
                    <a:pt x="97" y="223"/>
                    <a:pt x="38" y="282"/>
                    <a:pt x="38" y="354"/>
                  </a:cubicBezTo>
                  <a:moveTo>
                    <a:pt x="112" y="236"/>
                  </a:moveTo>
                  <a:cubicBezTo>
                    <a:pt x="169" y="289"/>
                    <a:pt x="169" y="289"/>
                    <a:pt x="169" y="289"/>
                  </a:cubicBezTo>
                  <a:cubicBezTo>
                    <a:pt x="225" y="236"/>
                    <a:pt x="225" y="236"/>
                    <a:pt x="225" y="236"/>
                  </a:cubicBezTo>
                  <a:moveTo>
                    <a:pt x="105" y="37"/>
                  </a:moveTo>
                  <a:cubicBezTo>
                    <a:pt x="105" y="37"/>
                    <a:pt x="130" y="75"/>
                    <a:pt x="165" y="85"/>
                  </a:cubicBezTo>
                  <a:cubicBezTo>
                    <a:pt x="206" y="96"/>
                    <a:pt x="269" y="90"/>
                    <a:pt x="269" y="90"/>
                  </a:cubicBezTo>
                  <a:moveTo>
                    <a:pt x="69" y="148"/>
                  </a:moveTo>
                  <a:cubicBezTo>
                    <a:pt x="69" y="148"/>
                    <a:pt x="98" y="128"/>
                    <a:pt x="105" y="107"/>
                  </a:cubicBezTo>
                  <a:cubicBezTo>
                    <a:pt x="117" y="68"/>
                    <a:pt x="99" y="42"/>
                    <a:pt x="99" y="42"/>
                  </a:cubicBezTo>
                  <a:moveTo>
                    <a:pt x="105" y="37"/>
                  </a:moveTo>
                  <a:cubicBezTo>
                    <a:pt x="105" y="37"/>
                    <a:pt x="87" y="0"/>
                    <a:pt x="55" y="25"/>
                  </a:cubicBezTo>
                  <a:cubicBezTo>
                    <a:pt x="28" y="47"/>
                    <a:pt x="66" y="87"/>
                    <a:pt x="62" y="109"/>
                  </a:cubicBezTo>
                  <a:cubicBezTo>
                    <a:pt x="55" y="139"/>
                    <a:pt x="0" y="127"/>
                    <a:pt x="0" y="127"/>
                  </a:cubicBezTo>
                </a:path>
              </a:pathLst>
            </a:custGeom>
            <a:noFill/>
            <a:ln w="158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75">
                <a:defRPr/>
              </a:pPr>
              <a:endParaRPr lang="en-US" sz="1324">
                <a:solidFill>
                  <a:srgbClr val="1A1A1A"/>
                </a:solidFill>
                <a:latin typeface="Segoe UI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87BACCB3-156C-45CC-B0F4-C903C80BBD2A}"/>
              </a:ext>
            </a:extLst>
          </p:cNvPr>
          <p:cNvGrpSpPr>
            <a:grpSpLocks noChangeAspect="1"/>
          </p:cNvGrpSpPr>
          <p:nvPr/>
        </p:nvGrpSpPr>
        <p:grpSpPr>
          <a:xfrm>
            <a:off x="5737086" y="3046903"/>
            <a:ext cx="377190" cy="377190"/>
            <a:chOff x="1325742" y="5897776"/>
            <a:chExt cx="548640" cy="548640"/>
          </a:xfrm>
        </p:grpSpPr>
        <p:sp useBgFill="1">
          <p:nvSpPr>
            <p:cNvPr id="98" name="Oval 97">
              <a:extLst>
                <a:ext uri="{FF2B5EF4-FFF2-40B4-BE49-F238E27FC236}">
                  <a16:creationId xmlns:a16="http://schemas.microsoft.com/office/drawing/2014/main" id="{553AC57A-9C4F-4B75-AA68-73B2BFEE49FD}"/>
                </a:ext>
              </a:extLst>
            </p:cNvPr>
            <p:cNvSpPr/>
            <p:nvPr/>
          </p:nvSpPr>
          <p:spPr bwMode="auto">
            <a:xfrm>
              <a:off x="1325742" y="5897776"/>
              <a:ext cx="548640" cy="548640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99354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99" name="boy" title="Icon of a man">
              <a:extLst>
                <a:ext uri="{FF2B5EF4-FFF2-40B4-BE49-F238E27FC236}">
                  <a16:creationId xmlns:a16="http://schemas.microsoft.com/office/drawing/2014/main" id="{D973B71E-D041-4A80-9736-4ADD437553BA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477120" y="6006488"/>
              <a:ext cx="245885" cy="320040"/>
            </a:xfrm>
            <a:custGeom>
              <a:avLst/>
              <a:gdLst>
                <a:gd name="T0" fmla="*/ 27 w 261"/>
                <a:gd name="T1" fmla="*/ 104 h 339"/>
                <a:gd name="T2" fmla="*/ 131 w 261"/>
                <a:gd name="T3" fmla="*/ 0 h 339"/>
                <a:gd name="T4" fmla="*/ 235 w 261"/>
                <a:gd name="T5" fmla="*/ 104 h 339"/>
                <a:gd name="T6" fmla="*/ 131 w 261"/>
                <a:gd name="T7" fmla="*/ 208 h 339"/>
                <a:gd name="T8" fmla="*/ 27 w 261"/>
                <a:gd name="T9" fmla="*/ 104 h 339"/>
                <a:gd name="T10" fmla="*/ 261 w 261"/>
                <a:gd name="T11" fmla="*/ 339 h 339"/>
                <a:gd name="T12" fmla="*/ 131 w 261"/>
                <a:gd name="T13" fmla="*/ 208 h 339"/>
                <a:gd name="T14" fmla="*/ 0 w 261"/>
                <a:gd name="T15" fmla="*/ 339 h 339"/>
                <a:gd name="T16" fmla="*/ 74 w 261"/>
                <a:gd name="T17" fmla="*/ 221 h 339"/>
                <a:gd name="T18" fmla="*/ 131 w 261"/>
                <a:gd name="T19" fmla="*/ 274 h 339"/>
                <a:gd name="T20" fmla="*/ 187 w 261"/>
                <a:gd name="T21" fmla="*/ 221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1" h="339">
                  <a:moveTo>
                    <a:pt x="27" y="104"/>
                  </a:moveTo>
                  <a:cubicBezTo>
                    <a:pt x="27" y="47"/>
                    <a:pt x="73" y="0"/>
                    <a:pt x="131" y="0"/>
                  </a:cubicBezTo>
                  <a:cubicBezTo>
                    <a:pt x="188" y="0"/>
                    <a:pt x="235" y="47"/>
                    <a:pt x="235" y="104"/>
                  </a:cubicBezTo>
                  <a:cubicBezTo>
                    <a:pt x="235" y="162"/>
                    <a:pt x="188" y="208"/>
                    <a:pt x="131" y="208"/>
                  </a:cubicBezTo>
                  <a:cubicBezTo>
                    <a:pt x="73" y="208"/>
                    <a:pt x="27" y="162"/>
                    <a:pt x="27" y="104"/>
                  </a:cubicBezTo>
                  <a:close/>
                  <a:moveTo>
                    <a:pt x="261" y="339"/>
                  </a:moveTo>
                  <a:cubicBezTo>
                    <a:pt x="261" y="267"/>
                    <a:pt x="203" y="208"/>
                    <a:pt x="131" y="208"/>
                  </a:cubicBezTo>
                  <a:cubicBezTo>
                    <a:pt x="59" y="208"/>
                    <a:pt x="0" y="267"/>
                    <a:pt x="0" y="339"/>
                  </a:cubicBezTo>
                  <a:moveTo>
                    <a:pt x="74" y="221"/>
                  </a:moveTo>
                  <a:cubicBezTo>
                    <a:pt x="131" y="274"/>
                    <a:pt x="131" y="274"/>
                    <a:pt x="131" y="274"/>
                  </a:cubicBezTo>
                  <a:cubicBezTo>
                    <a:pt x="187" y="221"/>
                    <a:pt x="187" y="221"/>
                    <a:pt x="187" y="221"/>
                  </a:cubicBezTo>
                </a:path>
              </a:pathLst>
            </a:custGeom>
            <a:noFill/>
            <a:ln w="158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75">
                <a:defRPr/>
              </a:pPr>
              <a:endParaRPr lang="en-US" sz="1324">
                <a:solidFill>
                  <a:srgbClr val="1A1A1A"/>
                </a:solidFill>
                <a:latin typeface="Segoe UI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8C967C79-D9F5-41EB-B92A-245A81949CE5}"/>
              </a:ext>
            </a:extLst>
          </p:cNvPr>
          <p:cNvGrpSpPr>
            <a:grpSpLocks noChangeAspect="1"/>
          </p:cNvGrpSpPr>
          <p:nvPr/>
        </p:nvGrpSpPr>
        <p:grpSpPr>
          <a:xfrm>
            <a:off x="5085068" y="1329581"/>
            <a:ext cx="377190" cy="377190"/>
            <a:chOff x="3811718" y="5897776"/>
            <a:chExt cx="548640" cy="548640"/>
          </a:xfrm>
        </p:grpSpPr>
        <p:sp useBgFill="1">
          <p:nvSpPr>
            <p:cNvPr id="101" name="Oval 100">
              <a:extLst>
                <a:ext uri="{FF2B5EF4-FFF2-40B4-BE49-F238E27FC236}">
                  <a16:creationId xmlns:a16="http://schemas.microsoft.com/office/drawing/2014/main" id="{17260CC5-FA8D-4B12-93A0-A739CDD96FA4}"/>
                </a:ext>
              </a:extLst>
            </p:cNvPr>
            <p:cNvSpPr/>
            <p:nvPr/>
          </p:nvSpPr>
          <p:spPr bwMode="auto">
            <a:xfrm>
              <a:off x="3811718" y="5897776"/>
              <a:ext cx="548640" cy="548640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99354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2" name="people_4" title="Icon of a person">
              <a:extLst>
                <a:ext uri="{FF2B5EF4-FFF2-40B4-BE49-F238E27FC236}">
                  <a16:creationId xmlns:a16="http://schemas.microsoft.com/office/drawing/2014/main" id="{975EBC48-BB3B-4379-A117-024C646E1B6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3942905" y="6012076"/>
              <a:ext cx="286267" cy="320040"/>
            </a:xfrm>
            <a:custGeom>
              <a:avLst/>
              <a:gdLst>
                <a:gd name="T0" fmla="*/ 48 w 246"/>
                <a:gd name="T1" fmla="*/ 76 h 275"/>
                <a:gd name="T2" fmla="*/ 124 w 246"/>
                <a:gd name="T3" fmla="*/ 0 h 275"/>
                <a:gd name="T4" fmla="*/ 201 w 246"/>
                <a:gd name="T5" fmla="*/ 76 h 275"/>
                <a:gd name="T6" fmla="*/ 124 w 246"/>
                <a:gd name="T7" fmla="*/ 152 h 275"/>
                <a:gd name="T8" fmla="*/ 48 w 246"/>
                <a:gd name="T9" fmla="*/ 76 h 275"/>
                <a:gd name="T10" fmla="*/ 246 w 246"/>
                <a:gd name="T11" fmla="*/ 275 h 275"/>
                <a:gd name="T12" fmla="*/ 123 w 246"/>
                <a:gd name="T13" fmla="*/ 152 h 275"/>
                <a:gd name="T14" fmla="*/ 0 w 246"/>
                <a:gd name="T15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6" h="275">
                  <a:moveTo>
                    <a:pt x="48" y="76"/>
                  </a:moveTo>
                  <a:cubicBezTo>
                    <a:pt x="48" y="34"/>
                    <a:pt x="82" y="0"/>
                    <a:pt x="124" y="0"/>
                  </a:cubicBezTo>
                  <a:cubicBezTo>
                    <a:pt x="166" y="0"/>
                    <a:pt x="201" y="34"/>
                    <a:pt x="201" y="76"/>
                  </a:cubicBezTo>
                  <a:cubicBezTo>
                    <a:pt x="201" y="118"/>
                    <a:pt x="166" y="152"/>
                    <a:pt x="124" y="152"/>
                  </a:cubicBezTo>
                  <a:cubicBezTo>
                    <a:pt x="82" y="152"/>
                    <a:pt x="48" y="118"/>
                    <a:pt x="48" y="76"/>
                  </a:cubicBezTo>
                  <a:close/>
                  <a:moveTo>
                    <a:pt x="246" y="275"/>
                  </a:moveTo>
                  <a:cubicBezTo>
                    <a:pt x="246" y="207"/>
                    <a:pt x="191" y="152"/>
                    <a:pt x="123" y="152"/>
                  </a:cubicBezTo>
                  <a:cubicBezTo>
                    <a:pt x="55" y="152"/>
                    <a:pt x="0" y="207"/>
                    <a:pt x="0" y="275"/>
                  </a:cubicBezTo>
                </a:path>
              </a:pathLst>
            </a:custGeom>
            <a:noFill/>
            <a:ln w="158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75">
                <a:defRPr/>
              </a:pPr>
              <a:endParaRPr lang="en-US" sz="1324">
                <a:solidFill>
                  <a:srgbClr val="1A1A1A"/>
                </a:solidFill>
                <a:latin typeface="Segoe UI"/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0F8B0538-B4C1-4E53-8769-FB2F2BF45834}"/>
              </a:ext>
            </a:extLst>
          </p:cNvPr>
          <p:cNvGrpSpPr>
            <a:grpSpLocks noChangeAspect="1"/>
          </p:cNvGrpSpPr>
          <p:nvPr/>
        </p:nvGrpSpPr>
        <p:grpSpPr>
          <a:xfrm>
            <a:off x="4581008" y="2771201"/>
            <a:ext cx="377190" cy="377190"/>
            <a:chOff x="2134878" y="5897776"/>
            <a:chExt cx="548640" cy="548640"/>
          </a:xfrm>
        </p:grpSpPr>
        <p:sp useBgFill="1">
          <p:nvSpPr>
            <p:cNvPr id="104" name="Oval 103">
              <a:extLst>
                <a:ext uri="{FF2B5EF4-FFF2-40B4-BE49-F238E27FC236}">
                  <a16:creationId xmlns:a16="http://schemas.microsoft.com/office/drawing/2014/main" id="{5A9B2B0E-167A-4416-A176-B745E18065BF}"/>
                </a:ext>
              </a:extLst>
            </p:cNvPr>
            <p:cNvSpPr/>
            <p:nvPr/>
          </p:nvSpPr>
          <p:spPr bwMode="auto">
            <a:xfrm>
              <a:off x="2134878" y="5897776"/>
              <a:ext cx="548640" cy="548640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99354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5" name="people_7" title="Icon of two people">
              <a:extLst>
                <a:ext uri="{FF2B5EF4-FFF2-40B4-BE49-F238E27FC236}">
                  <a16:creationId xmlns:a16="http://schemas.microsoft.com/office/drawing/2014/main" id="{23249289-5752-44EA-85E3-DCD44DBD6A2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2257032" y="5993788"/>
              <a:ext cx="293157" cy="320040"/>
            </a:xfrm>
            <a:custGeom>
              <a:avLst/>
              <a:gdLst>
                <a:gd name="T0" fmla="*/ 26 w 316"/>
                <a:gd name="T1" fmla="*/ 200 h 345"/>
                <a:gd name="T2" fmla="*/ 85 w 316"/>
                <a:gd name="T3" fmla="*/ 141 h 345"/>
                <a:gd name="T4" fmla="*/ 144 w 316"/>
                <a:gd name="T5" fmla="*/ 200 h 345"/>
                <a:gd name="T6" fmla="*/ 85 w 316"/>
                <a:gd name="T7" fmla="*/ 259 h 345"/>
                <a:gd name="T8" fmla="*/ 26 w 316"/>
                <a:gd name="T9" fmla="*/ 200 h 345"/>
                <a:gd name="T10" fmla="*/ 172 w 316"/>
                <a:gd name="T11" fmla="*/ 345 h 345"/>
                <a:gd name="T12" fmla="*/ 86 w 316"/>
                <a:gd name="T13" fmla="*/ 259 h 345"/>
                <a:gd name="T14" fmla="*/ 0 w 316"/>
                <a:gd name="T15" fmla="*/ 345 h 345"/>
                <a:gd name="T16" fmla="*/ 229 w 316"/>
                <a:gd name="T17" fmla="*/ 118 h 345"/>
                <a:gd name="T18" fmla="*/ 288 w 316"/>
                <a:gd name="T19" fmla="*/ 59 h 345"/>
                <a:gd name="T20" fmla="*/ 229 w 316"/>
                <a:gd name="T21" fmla="*/ 0 h 345"/>
                <a:gd name="T22" fmla="*/ 170 w 316"/>
                <a:gd name="T23" fmla="*/ 59 h 345"/>
                <a:gd name="T24" fmla="*/ 229 w 316"/>
                <a:gd name="T25" fmla="*/ 118 h 345"/>
                <a:gd name="T26" fmla="*/ 316 w 316"/>
                <a:gd name="T27" fmla="*/ 204 h 345"/>
                <a:gd name="T28" fmla="*/ 230 w 316"/>
                <a:gd name="T29" fmla="*/ 118 h 345"/>
                <a:gd name="T30" fmla="*/ 144 w 316"/>
                <a:gd name="T31" fmla="*/ 204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6" h="345">
                  <a:moveTo>
                    <a:pt x="26" y="200"/>
                  </a:moveTo>
                  <a:cubicBezTo>
                    <a:pt x="26" y="167"/>
                    <a:pt x="52" y="141"/>
                    <a:pt x="85" y="141"/>
                  </a:cubicBezTo>
                  <a:cubicBezTo>
                    <a:pt x="117" y="141"/>
                    <a:pt x="144" y="167"/>
                    <a:pt x="144" y="200"/>
                  </a:cubicBezTo>
                  <a:cubicBezTo>
                    <a:pt x="144" y="233"/>
                    <a:pt x="117" y="259"/>
                    <a:pt x="85" y="259"/>
                  </a:cubicBezTo>
                  <a:cubicBezTo>
                    <a:pt x="52" y="259"/>
                    <a:pt x="26" y="233"/>
                    <a:pt x="26" y="200"/>
                  </a:cubicBezTo>
                  <a:close/>
                  <a:moveTo>
                    <a:pt x="172" y="345"/>
                  </a:moveTo>
                  <a:cubicBezTo>
                    <a:pt x="172" y="298"/>
                    <a:pt x="133" y="259"/>
                    <a:pt x="86" y="259"/>
                  </a:cubicBezTo>
                  <a:cubicBezTo>
                    <a:pt x="38" y="259"/>
                    <a:pt x="0" y="298"/>
                    <a:pt x="0" y="345"/>
                  </a:cubicBezTo>
                  <a:moveTo>
                    <a:pt x="229" y="118"/>
                  </a:moveTo>
                  <a:cubicBezTo>
                    <a:pt x="261" y="118"/>
                    <a:pt x="288" y="92"/>
                    <a:pt x="288" y="59"/>
                  </a:cubicBezTo>
                  <a:cubicBezTo>
                    <a:pt x="288" y="26"/>
                    <a:pt x="261" y="0"/>
                    <a:pt x="229" y="0"/>
                  </a:cubicBezTo>
                  <a:cubicBezTo>
                    <a:pt x="196" y="0"/>
                    <a:pt x="170" y="26"/>
                    <a:pt x="170" y="59"/>
                  </a:cubicBezTo>
                  <a:cubicBezTo>
                    <a:pt x="170" y="92"/>
                    <a:pt x="196" y="118"/>
                    <a:pt x="229" y="118"/>
                  </a:cubicBezTo>
                  <a:close/>
                  <a:moveTo>
                    <a:pt x="316" y="204"/>
                  </a:moveTo>
                  <a:cubicBezTo>
                    <a:pt x="316" y="157"/>
                    <a:pt x="277" y="118"/>
                    <a:pt x="230" y="118"/>
                  </a:cubicBezTo>
                  <a:cubicBezTo>
                    <a:pt x="182" y="118"/>
                    <a:pt x="144" y="157"/>
                    <a:pt x="144" y="204"/>
                  </a:cubicBezTo>
                </a:path>
              </a:pathLst>
            </a:custGeom>
            <a:noFill/>
            <a:ln w="158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75">
                <a:defRPr/>
              </a:pPr>
              <a:endParaRPr lang="en-US" sz="1324">
                <a:solidFill>
                  <a:srgbClr val="1A1A1A"/>
                </a:solidFill>
                <a:latin typeface="Segoe UI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AAEDC3F3-8D1E-4952-A9D6-EBF2AA2FCE03}"/>
              </a:ext>
            </a:extLst>
          </p:cNvPr>
          <p:cNvGrpSpPr>
            <a:grpSpLocks noChangeAspect="1"/>
          </p:cNvGrpSpPr>
          <p:nvPr/>
        </p:nvGrpSpPr>
        <p:grpSpPr>
          <a:xfrm>
            <a:off x="6962264" y="3749237"/>
            <a:ext cx="377190" cy="377190"/>
            <a:chOff x="2929661" y="5897776"/>
            <a:chExt cx="548640" cy="548640"/>
          </a:xfrm>
        </p:grpSpPr>
        <p:sp useBgFill="1">
          <p:nvSpPr>
            <p:cNvPr id="107" name="Oval 106">
              <a:extLst>
                <a:ext uri="{FF2B5EF4-FFF2-40B4-BE49-F238E27FC236}">
                  <a16:creationId xmlns:a16="http://schemas.microsoft.com/office/drawing/2014/main" id="{B5764C56-AA48-410E-9D48-906243B68982}"/>
                </a:ext>
              </a:extLst>
            </p:cNvPr>
            <p:cNvSpPr/>
            <p:nvPr/>
          </p:nvSpPr>
          <p:spPr bwMode="auto">
            <a:xfrm>
              <a:off x="2929661" y="5897776"/>
              <a:ext cx="548640" cy="548640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99354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8" name="Family_EBDA" title="Icon of a family of people">
              <a:extLst>
                <a:ext uri="{FF2B5EF4-FFF2-40B4-BE49-F238E27FC236}">
                  <a16:creationId xmlns:a16="http://schemas.microsoft.com/office/drawing/2014/main" id="{B5130D49-60C3-447F-91C3-3CEF2FEBFFC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3026654" y="5993026"/>
              <a:ext cx="354655" cy="320040"/>
            </a:xfrm>
            <a:custGeom>
              <a:avLst/>
              <a:gdLst>
                <a:gd name="T0" fmla="*/ 1498 w 3740"/>
                <a:gd name="T1" fmla="*/ 1874 h 3374"/>
                <a:gd name="T2" fmla="*/ 874 w 3740"/>
                <a:gd name="T3" fmla="*/ 2498 h 3374"/>
                <a:gd name="T4" fmla="*/ 250 w 3740"/>
                <a:gd name="T5" fmla="*/ 1874 h 3374"/>
                <a:gd name="T6" fmla="*/ 874 w 3740"/>
                <a:gd name="T7" fmla="*/ 1249 h 3374"/>
                <a:gd name="T8" fmla="*/ 1498 w 3740"/>
                <a:gd name="T9" fmla="*/ 1874 h 3374"/>
                <a:gd name="T10" fmla="*/ 2123 w 3740"/>
                <a:gd name="T11" fmla="*/ 0 h 3374"/>
                <a:gd name="T12" fmla="*/ 1498 w 3740"/>
                <a:gd name="T13" fmla="*/ 625 h 3374"/>
                <a:gd name="T14" fmla="*/ 2123 w 3740"/>
                <a:gd name="T15" fmla="*/ 1249 h 3374"/>
                <a:gd name="T16" fmla="*/ 2747 w 3740"/>
                <a:gd name="T17" fmla="*/ 625 h 3374"/>
                <a:gd name="T18" fmla="*/ 2123 w 3740"/>
                <a:gd name="T19" fmla="*/ 0 h 3374"/>
                <a:gd name="T20" fmla="*/ 2997 w 3740"/>
                <a:gd name="T21" fmla="*/ 1726 h 3374"/>
                <a:gd name="T22" fmla="*/ 2497 w 3740"/>
                <a:gd name="T23" fmla="*/ 2225 h 3374"/>
                <a:gd name="T24" fmla="*/ 2997 w 3740"/>
                <a:gd name="T25" fmla="*/ 2725 h 3374"/>
                <a:gd name="T26" fmla="*/ 3496 w 3740"/>
                <a:gd name="T27" fmla="*/ 2225 h 3374"/>
                <a:gd name="T28" fmla="*/ 2997 w 3740"/>
                <a:gd name="T29" fmla="*/ 1726 h 3374"/>
                <a:gd name="T30" fmla="*/ 1748 w 3740"/>
                <a:gd name="T31" fmla="*/ 3372 h 3374"/>
                <a:gd name="T32" fmla="*/ 874 w 3740"/>
                <a:gd name="T33" fmla="*/ 2498 h 3374"/>
                <a:gd name="T34" fmla="*/ 0 w 3740"/>
                <a:gd name="T35" fmla="*/ 3372 h 3374"/>
                <a:gd name="T36" fmla="*/ 2906 w 3740"/>
                <a:gd name="T37" fmla="*/ 1734 h 3374"/>
                <a:gd name="T38" fmla="*/ 2123 w 3740"/>
                <a:gd name="T39" fmla="*/ 1249 h 3374"/>
                <a:gd name="T40" fmla="*/ 1453 w 3740"/>
                <a:gd name="T41" fmla="*/ 1561 h 3374"/>
                <a:gd name="T42" fmla="*/ 3740 w 3740"/>
                <a:gd name="T43" fmla="*/ 3374 h 3374"/>
                <a:gd name="T44" fmla="*/ 3740 w 3740"/>
                <a:gd name="T45" fmla="*/ 3351 h 3374"/>
                <a:gd name="T46" fmla="*/ 2997 w 3740"/>
                <a:gd name="T47" fmla="*/ 2725 h 3374"/>
                <a:gd name="T48" fmla="*/ 2253 w 3740"/>
                <a:gd name="T49" fmla="*/ 3351 h 3374"/>
                <a:gd name="T50" fmla="*/ 2253 w 3740"/>
                <a:gd name="T51" fmla="*/ 3374 h 3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740" h="3374">
                  <a:moveTo>
                    <a:pt x="1498" y="1874"/>
                  </a:moveTo>
                  <a:cubicBezTo>
                    <a:pt x="1498" y="2218"/>
                    <a:pt x="1219" y="2498"/>
                    <a:pt x="874" y="2498"/>
                  </a:cubicBezTo>
                  <a:cubicBezTo>
                    <a:pt x="529" y="2498"/>
                    <a:pt x="250" y="2218"/>
                    <a:pt x="250" y="1874"/>
                  </a:cubicBezTo>
                  <a:cubicBezTo>
                    <a:pt x="250" y="1529"/>
                    <a:pt x="529" y="1249"/>
                    <a:pt x="874" y="1249"/>
                  </a:cubicBezTo>
                  <a:cubicBezTo>
                    <a:pt x="1219" y="1249"/>
                    <a:pt x="1498" y="1529"/>
                    <a:pt x="1498" y="1874"/>
                  </a:cubicBezTo>
                  <a:close/>
                  <a:moveTo>
                    <a:pt x="2123" y="0"/>
                  </a:moveTo>
                  <a:cubicBezTo>
                    <a:pt x="1778" y="0"/>
                    <a:pt x="1498" y="280"/>
                    <a:pt x="1498" y="625"/>
                  </a:cubicBezTo>
                  <a:cubicBezTo>
                    <a:pt x="1498" y="970"/>
                    <a:pt x="1778" y="1249"/>
                    <a:pt x="2123" y="1249"/>
                  </a:cubicBezTo>
                  <a:cubicBezTo>
                    <a:pt x="2468" y="1249"/>
                    <a:pt x="2747" y="970"/>
                    <a:pt x="2747" y="625"/>
                  </a:cubicBezTo>
                  <a:cubicBezTo>
                    <a:pt x="2747" y="280"/>
                    <a:pt x="2468" y="0"/>
                    <a:pt x="2123" y="0"/>
                  </a:cubicBezTo>
                  <a:close/>
                  <a:moveTo>
                    <a:pt x="2997" y="1726"/>
                  </a:moveTo>
                  <a:cubicBezTo>
                    <a:pt x="2721" y="1726"/>
                    <a:pt x="2497" y="1950"/>
                    <a:pt x="2497" y="2225"/>
                  </a:cubicBezTo>
                  <a:cubicBezTo>
                    <a:pt x="2497" y="2501"/>
                    <a:pt x="2721" y="2725"/>
                    <a:pt x="2997" y="2725"/>
                  </a:cubicBezTo>
                  <a:cubicBezTo>
                    <a:pt x="3273" y="2725"/>
                    <a:pt x="3496" y="2501"/>
                    <a:pt x="3496" y="2225"/>
                  </a:cubicBezTo>
                  <a:cubicBezTo>
                    <a:pt x="3496" y="1950"/>
                    <a:pt x="3273" y="1726"/>
                    <a:pt x="2997" y="1726"/>
                  </a:cubicBezTo>
                  <a:close/>
                  <a:moveTo>
                    <a:pt x="1748" y="3372"/>
                  </a:moveTo>
                  <a:cubicBezTo>
                    <a:pt x="1748" y="2889"/>
                    <a:pt x="1357" y="2498"/>
                    <a:pt x="874" y="2498"/>
                  </a:cubicBezTo>
                  <a:cubicBezTo>
                    <a:pt x="391" y="2498"/>
                    <a:pt x="0" y="2889"/>
                    <a:pt x="0" y="3372"/>
                  </a:cubicBezTo>
                  <a:moveTo>
                    <a:pt x="2906" y="1734"/>
                  </a:moveTo>
                  <a:cubicBezTo>
                    <a:pt x="2763" y="1447"/>
                    <a:pt x="2466" y="1249"/>
                    <a:pt x="2123" y="1249"/>
                  </a:cubicBezTo>
                  <a:cubicBezTo>
                    <a:pt x="1854" y="1249"/>
                    <a:pt x="1614" y="1370"/>
                    <a:pt x="1453" y="1561"/>
                  </a:cubicBezTo>
                  <a:moveTo>
                    <a:pt x="3740" y="3374"/>
                  </a:moveTo>
                  <a:cubicBezTo>
                    <a:pt x="3740" y="3351"/>
                    <a:pt x="3740" y="3351"/>
                    <a:pt x="3740" y="3351"/>
                  </a:cubicBezTo>
                  <a:cubicBezTo>
                    <a:pt x="3680" y="2996"/>
                    <a:pt x="3370" y="2725"/>
                    <a:pt x="2997" y="2725"/>
                  </a:cubicBezTo>
                  <a:cubicBezTo>
                    <a:pt x="2624" y="2725"/>
                    <a:pt x="2314" y="2995"/>
                    <a:pt x="2253" y="3351"/>
                  </a:cubicBezTo>
                  <a:cubicBezTo>
                    <a:pt x="2253" y="3374"/>
                    <a:pt x="2253" y="3374"/>
                    <a:pt x="2253" y="3374"/>
                  </a:cubicBezTo>
                </a:path>
              </a:pathLst>
            </a:custGeom>
            <a:noFill/>
            <a:ln w="158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75">
                <a:defRPr/>
              </a:pPr>
              <a:endParaRPr lang="en-US" sz="1324">
                <a:solidFill>
                  <a:srgbClr val="1A1A1A"/>
                </a:solidFill>
                <a:latin typeface="Segoe UI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FE73AEE9-1F77-4E00-BF0D-74C84600624D}"/>
              </a:ext>
            </a:extLst>
          </p:cNvPr>
          <p:cNvGrpSpPr>
            <a:grpSpLocks noChangeAspect="1"/>
          </p:cNvGrpSpPr>
          <p:nvPr/>
        </p:nvGrpSpPr>
        <p:grpSpPr>
          <a:xfrm>
            <a:off x="7453419" y="1467191"/>
            <a:ext cx="377190" cy="377190"/>
            <a:chOff x="1325742" y="5897776"/>
            <a:chExt cx="548640" cy="548640"/>
          </a:xfrm>
        </p:grpSpPr>
        <p:sp useBgFill="1">
          <p:nvSpPr>
            <p:cNvPr id="110" name="Oval 109">
              <a:extLst>
                <a:ext uri="{FF2B5EF4-FFF2-40B4-BE49-F238E27FC236}">
                  <a16:creationId xmlns:a16="http://schemas.microsoft.com/office/drawing/2014/main" id="{2F92F78A-AE79-45A6-9635-9184E4D22B85}"/>
                </a:ext>
              </a:extLst>
            </p:cNvPr>
            <p:cNvSpPr/>
            <p:nvPr/>
          </p:nvSpPr>
          <p:spPr bwMode="auto">
            <a:xfrm>
              <a:off x="1325742" y="5897776"/>
              <a:ext cx="548640" cy="548640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99354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11" name="boy" title="Icon of a man">
              <a:extLst>
                <a:ext uri="{FF2B5EF4-FFF2-40B4-BE49-F238E27FC236}">
                  <a16:creationId xmlns:a16="http://schemas.microsoft.com/office/drawing/2014/main" id="{707D6578-8151-41D0-A80D-F822A54F54F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477120" y="6006488"/>
              <a:ext cx="245885" cy="320040"/>
            </a:xfrm>
            <a:custGeom>
              <a:avLst/>
              <a:gdLst>
                <a:gd name="T0" fmla="*/ 27 w 261"/>
                <a:gd name="T1" fmla="*/ 104 h 339"/>
                <a:gd name="T2" fmla="*/ 131 w 261"/>
                <a:gd name="T3" fmla="*/ 0 h 339"/>
                <a:gd name="T4" fmla="*/ 235 w 261"/>
                <a:gd name="T5" fmla="*/ 104 h 339"/>
                <a:gd name="T6" fmla="*/ 131 w 261"/>
                <a:gd name="T7" fmla="*/ 208 h 339"/>
                <a:gd name="T8" fmla="*/ 27 w 261"/>
                <a:gd name="T9" fmla="*/ 104 h 339"/>
                <a:gd name="T10" fmla="*/ 261 w 261"/>
                <a:gd name="T11" fmla="*/ 339 h 339"/>
                <a:gd name="T12" fmla="*/ 131 w 261"/>
                <a:gd name="T13" fmla="*/ 208 h 339"/>
                <a:gd name="T14" fmla="*/ 0 w 261"/>
                <a:gd name="T15" fmla="*/ 339 h 339"/>
                <a:gd name="T16" fmla="*/ 74 w 261"/>
                <a:gd name="T17" fmla="*/ 221 h 339"/>
                <a:gd name="T18" fmla="*/ 131 w 261"/>
                <a:gd name="T19" fmla="*/ 274 h 339"/>
                <a:gd name="T20" fmla="*/ 187 w 261"/>
                <a:gd name="T21" fmla="*/ 221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1" h="339">
                  <a:moveTo>
                    <a:pt x="27" y="104"/>
                  </a:moveTo>
                  <a:cubicBezTo>
                    <a:pt x="27" y="47"/>
                    <a:pt x="73" y="0"/>
                    <a:pt x="131" y="0"/>
                  </a:cubicBezTo>
                  <a:cubicBezTo>
                    <a:pt x="188" y="0"/>
                    <a:pt x="235" y="47"/>
                    <a:pt x="235" y="104"/>
                  </a:cubicBezTo>
                  <a:cubicBezTo>
                    <a:pt x="235" y="162"/>
                    <a:pt x="188" y="208"/>
                    <a:pt x="131" y="208"/>
                  </a:cubicBezTo>
                  <a:cubicBezTo>
                    <a:pt x="73" y="208"/>
                    <a:pt x="27" y="162"/>
                    <a:pt x="27" y="104"/>
                  </a:cubicBezTo>
                  <a:close/>
                  <a:moveTo>
                    <a:pt x="261" y="339"/>
                  </a:moveTo>
                  <a:cubicBezTo>
                    <a:pt x="261" y="267"/>
                    <a:pt x="203" y="208"/>
                    <a:pt x="131" y="208"/>
                  </a:cubicBezTo>
                  <a:cubicBezTo>
                    <a:pt x="59" y="208"/>
                    <a:pt x="0" y="267"/>
                    <a:pt x="0" y="339"/>
                  </a:cubicBezTo>
                  <a:moveTo>
                    <a:pt x="74" y="221"/>
                  </a:moveTo>
                  <a:cubicBezTo>
                    <a:pt x="131" y="274"/>
                    <a:pt x="131" y="274"/>
                    <a:pt x="131" y="274"/>
                  </a:cubicBezTo>
                  <a:cubicBezTo>
                    <a:pt x="187" y="221"/>
                    <a:pt x="187" y="221"/>
                    <a:pt x="187" y="221"/>
                  </a:cubicBezTo>
                </a:path>
              </a:pathLst>
            </a:custGeom>
            <a:noFill/>
            <a:ln w="158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75">
                <a:defRPr/>
              </a:pPr>
              <a:endParaRPr lang="en-US" sz="1324">
                <a:solidFill>
                  <a:srgbClr val="1A1A1A"/>
                </a:solidFill>
                <a:latin typeface="Segoe UI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CFB733C8-10BE-4381-99C2-6FD14D0B0BCE}"/>
              </a:ext>
            </a:extLst>
          </p:cNvPr>
          <p:cNvGrpSpPr>
            <a:grpSpLocks noChangeAspect="1"/>
          </p:cNvGrpSpPr>
          <p:nvPr/>
        </p:nvGrpSpPr>
        <p:grpSpPr>
          <a:xfrm>
            <a:off x="3617165" y="4126427"/>
            <a:ext cx="377190" cy="377190"/>
            <a:chOff x="2929661" y="5897776"/>
            <a:chExt cx="548640" cy="548640"/>
          </a:xfrm>
        </p:grpSpPr>
        <p:sp useBgFill="1">
          <p:nvSpPr>
            <p:cNvPr id="113" name="Oval 112">
              <a:extLst>
                <a:ext uri="{FF2B5EF4-FFF2-40B4-BE49-F238E27FC236}">
                  <a16:creationId xmlns:a16="http://schemas.microsoft.com/office/drawing/2014/main" id="{BC728B14-08BE-4BB6-B5F2-B994D3F3584F}"/>
                </a:ext>
              </a:extLst>
            </p:cNvPr>
            <p:cNvSpPr/>
            <p:nvPr/>
          </p:nvSpPr>
          <p:spPr bwMode="auto">
            <a:xfrm>
              <a:off x="2929661" y="5897776"/>
              <a:ext cx="548640" cy="548640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99354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14" name="Family_EBDA" title="Icon of a family of people">
              <a:extLst>
                <a:ext uri="{FF2B5EF4-FFF2-40B4-BE49-F238E27FC236}">
                  <a16:creationId xmlns:a16="http://schemas.microsoft.com/office/drawing/2014/main" id="{D984446A-8F6A-4B9B-853A-AA303702D55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3026654" y="5993026"/>
              <a:ext cx="354655" cy="320040"/>
            </a:xfrm>
            <a:custGeom>
              <a:avLst/>
              <a:gdLst>
                <a:gd name="T0" fmla="*/ 1498 w 3740"/>
                <a:gd name="T1" fmla="*/ 1874 h 3374"/>
                <a:gd name="T2" fmla="*/ 874 w 3740"/>
                <a:gd name="T3" fmla="*/ 2498 h 3374"/>
                <a:gd name="T4" fmla="*/ 250 w 3740"/>
                <a:gd name="T5" fmla="*/ 1874 h 3374"/>
                <a:gd name="T6" fmla="*/ 874 w 3740"/>
                <a:gd name="T7" fmla="*/ 1249 h 3374"/>
                <a:gd name="T8" fmla="*/ 1498 w 3740"/>
                <a:gd name="T9" fmla="*/ 1874 h 3374"/>
                <a:gd name="T10" fmla="*/ 2123 w 3740"/>
                <a:gd name="T11" fmla="*/ 0 h 3374"/>
                <a:gd name="T12" fmla="*/ 1498 w 3740"/>
                <a:gd name="T13" fmla="*/ 625 h 3374"/>
                <a:gd name="T14" fmla="*/ 2123 w 3740"/>
                <a:gd name="T15" fmla="*/ 1249 h 3374"/>
                <a:gd name="T16" fmla="*/ 2747 w 3740"/>
                <a:gd name="T17" fmla="*/ 625 h 3374"/>
                <a:gd name="T18" fmla="*/ 2123 w 3740"/>
                <a:gd name="T19" fmla="*/ 0 h 3374"/>
                <a:gd name="T20" fmla="*/ 2997 w 3740"/>
                <a:gd name="T21" fmla="*/ 1726 h 3374"/>
                <a:gd name="T22" fmla="*/ 2497 w 3740"/>
                <a:gd name="T23" fmla="*/ 2225 h 3374"/>
                <a:gd name="T24" fmla="*/ 2997 w 3740"/>
                <a:gd name="T25" fmla="*/ 2725 h 3374"/>
                <a:gd name="T26" fmla="*/ 3496 w 3740"/>
                <a:gd name="T27" fmla="*/ 2225 h 3374"/>
                <a:gd name="T28" fmla="*/ 2997 w 3740"/>
                <a:gd name="T29" fmla="*/ 1726 h 3374"/>
                <a:gd name="T30" fmla="*/ 1748 w 3740"/>
                <a:gd name="T31" fmla="*/ 3372 h 3374"/>
                <a:gd name="T32" fmla="*/ 874 w 3740"/>
                <a:gd name="T33" fmla="*/ 2498 h 3374"/>
                <a:gd name="T34" fmla="*/ 0 w 3740"/>
                <a:gd name="T35" fmla="*/ 3372 h 3374"/>
                <a:gd name="T36" fmla="*/ 2906 w 3740"/>
                <a:gd name="T37" fmla="*/ 1734 h 3374"/>
                <a:gd name="T38" fmla="*/ 2123 w 3740"/>
                <a:gd name="T39" fmla="*/ 1249 h 3374"/>
                <a:gd name="T40" fmla="*/ 1453 w 3740"/>
                <a:gd name="T41" fmla="*/ 1561 h 3374"/>
                <a:gd name="T42" fmla="*/ 3740 w 3740"/>
                <a:gd name="T43" fmla="*/ 3374 h 3374"/>
                <a:gd name="T44" fmla="*/ 3740 w 3740"/>
                <a:gd name="T45" fmla="*/ 3351 h 3374"/>
                <a:gd name="T46" fmla="*/ 2997 w 3740"/>
                <a:gd name="T47" fmla="*/ 2725 h 3374"/>
                <a:gd name="T48" fmla="*/ 2253 w 3740"/>
                <a:gd name="T49" fmla="*/ 3351 h 3374"/>
                <a:gd name="T50" fmla="*/ 2253 w 3740"/>
                <a:gd name="T51" fmla="*/ 3374 h 3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740" h="3374">
                  <a:moveTo>
                    <a:pt x="1498" y="1874"/>
                  </a:moveTo>
                  <a:cubicBezTo>
                    <a:pt x="1498" y="2218"/>
                    <a:pt x="1219" y="2498"/>
                    <a:pt x="874" y="2498"/>
                  </a:cubicBezTo>
                  <a:cubicBezTo>
                    <a:pt x="529" y="2498"/>
                    <a:pt x="250" y="2218"/>
                    <a:pt x="250" y="1874"/>
                  </a:cubicBezTo>
                  <a:cubicBezTo>
                    <a:pt x="250" y="1529"/>
                    <a:pt x="529" y="1249"/>
                    <a:pt x="874" y="1249"/>
                  </a:cubicBezTo>
                  <a:cubicBezTo>
                    <a:pt x="1219" y="1249"/>
                    <a:pt x="1498" y="1529"/>
                    <a:pt x="1498" y="1874"/>
                  </a:cubicBezTo>
                  <a:close/>
                  <a:moveTo>
                    <a:pt x="2123" y="0"/>
                  </a:moveTo>
                  <a:cubicBezTo>
                    <a:pt x="1778" y="0"/>
                    <a:pt x="1498" y="280"/>
                    <a:pt x="1498" y="625"/>
                  </a:cubicBezTo>
                  <a:cubicBezTo>
                    <a:pt x="1498" y="970"/>
                    <a:pt x="1778" y="1249"/>
                    <a:pt x="2123" y="1249"/>
                  </a:cubicBezTo>
                  <a:cubicBezTo>
                    <a:pt x="2468" y="1249"/>
                    <a:pt x="2747" y="970"/>
                    <a:pt x="2747" y="625"/>
                  </a:cubicBezTo>
                  <a:cubicBezTo>
                    <a:pt x="2747" y="280"/>
                    <a:pt x="2468" y="0"/>
                    <a:pt x="2123" y="0"/>
                  </a:cubicBezTo>
                  <a:close/>
                  <a:moveTo>
                    <a:pt x="2997" y="1726"/>
                  </a:moveTo>
                  <a:cubicBezTo>
                    <a:pt x="2721" y="1726"/>
                    <a:pt x="2497" y="1950"/>
                    <a:pt x="2497" y="2225"/>
                  </a:cubicBezTo>
                  <a:cubicBezTo>
                    <a:pt x="2497" y="2501"/>
                    <a:pt x="2721" y="2725"/>
                    <a:pt x="2997" y="2725"/>
                  </a:cubicBezTo>
                  <a:cubicBezTo>
                    <a:pt x="3273" y="2725"/>
                    <a:pt x="3496" y="2501"/>
                    <a:pt x="3496" y="2225"/>
                  </a:cubicBezTo>
                  <a:cubicBezTo>
                    <a:pt x="3496" y="1950"/>
                    <a:pt x="3273" y="1726"/>
                    <a:pt x="2997" y="1726"/>
                  </a:cubicBezTo>
                  <a:close/>
                  <a:moveTo>
                    <a:pt x="1748" y="3372"/>
                  </a:moveTo>
                  <a:cubicBezTo>
                    <a:pt x="1748" y="2889"/>
                    <a:pt x="1357" y="2498"/>
                    <a:pt x="874" y="2498"/>
                  </a:cubicBezTo>
                  <a:cubicBezTo>
                    <a:pt x="391" y="2498"/>
                    <a:pt x="0" y="2889"/>
                    <a:pt x="0" y="3372"/>
                  </a:cubicBezTo>
                  <a:moveTo>
                    <a:pt x="2906" y="1734"/>
                  </a:moveTo>
                  <a:cubicBezTo>
                    <a:pt x="2763" y="1447"/>
                    <a:pt x="2466" y="1249"/>
                    <a:pt x="2123" y="1249"/>
                  </a:cubicBezTo>
                  <a:cubicBezTo>
                    <a:pt x="1854" y="1249"/>
                    <a:pt x="1614" y="1370"/>
                    <a:pt x="1453" y="1561"/>
                  </a:cubicBezTo>
                  <a:moveTo>
                    <a:pt x="3740" y="3374"/>
                  </a:moveTo>
                  <a:cubicBezTo>
                    <a:pt x="3740" y="3351"/>
                    <a:pt x="3740" y="3351"/>
                    <a:pt x="3740" y="3351"/>
                  </a:cubicBezTo>
                  <a:cubicBezTo>
                    <a:pt x="3680" y="2996"/>
                    <a:pt x="3370" y="2725"/>
                    <a:pt x="2997" y="2725"/>
                  </a:cubicBezTo>
                  <a:cubicBezTo>
                    <a:pt x="2624" y="2725"/>
                    <a:pt x="2314" y="2995"/>
                    <a:pt x="2253" y="3351"/>
                  </a:cubicBezTo>
                  <a:cubicBezTo>
                    <a:pt x="2253" y="3374"/>
                    <a:pt x="2253" y="3374"/>
                    <a:pt x="2253" y="3374"/>
                  </a:cubicBezTo>
                </a:path>
              </a:pathLst>
            </a:custGeom>
            <a:noFill/>
            <a:ln w="158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75">
                <a:defRPr/>
              </a:pPr>
              <a:endParaRPr lang="en-US" sz="1324">
                <a:solidFill>
                  <a:srgbClr val="1A1A1A"/>
                </a:solidFill>
                <a:latin typeface="Segoe UI"/>
              </a:endParaRP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BE9C81B7-190A-47CE-88D5-60DB6F3FF69F}"/>
              </a:ext>
            </a:extLst>
          </p:cNvPr>
          <p:cNvGrpSpPr/>
          <p:nvPr/>
        </p:nvGrpSpPr>
        <p:grpSpPr>
          <a:xfrm>
            <a:off x="4267705" y="1788556"/>
            <a:ext cx="387985" cy="387985"/>
            <a:chOff x="8243266" y="7303650"/>
            <a:chExt cx="517313" cy="517313"/>
          </a:xfrm>
        </p:grpSpPr>
        <p:sp useBgFill="1">
          <p:nvSpPr>
            <p:cNvPr id="116" name="Oval 115">
              <a:extLst>
                <a:ext uri="{FF2B5EF4-FFF2-40B4-BE49-F238E27FC236}">
                  <a16:creationId xmlns:a16="http://schemas.microsoft.com/office/drawing/2014/main" id="{1AD0E5D0-F7AA-4C56-857C-70A68E321374}"/>
                </a:ext>
              </a:extLst>
            </p:cNvPr>
            <p:cNvSpPr/>
            <p:nvPr/>
          </p:nvSpPr>
          <p:spPr bwMode="auto">
            <a:xfrm rot="5400000">
              <a:off x="8243266" y="7303650"/>
              <a:ext cx="517313" cy="517313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kern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17" name="Train2_EA0E" title="Icon of a train">
              <a:extLst>
                <a:ext uri="{FF2B5EF4-FFF2-40B4-BE49-F238E27FC236}">
                  <a16:creationId xmlns:a16="http://schemas.microsoft.com/office/drawing/2014/main" id="{F9B07D41-B847-4A4C-ADC6-E658D6B4197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360421" y="7379426"/>
              <a:ext cx="283003" cy="365760"/>
            </a:xfrm>
            <a:custGeom>
              <a:avLst/>
              <a:gdLst>
                <a:gd name="T0" fmla="*/ 2996 w 2996"/>
                <a:gd name="T1" fmla="*/ 3872 h 3872"/>
                <a:gd name="T2" fmla="*/ 2369 w 2996"/>
                <a:gd name="T3" fmla="*/ 3245 h 3872"/>
                <a:gd name="T4" fmla="*/ 621 w 2996"/>
                <a:gd name="T5" fmla="*/ 3251 h 3872"/>
                <a:gd name="T6" fmla="*/ 0 w 2996"/>
                <a:gd name="T7" fmla="*/ 3872 h 3872"/>
                <a:gd name="T8" fmla="*/ 1867 w 2996"/>
                <a:gd name="T9" fmla="*/ 1624 h 3872"/>
                <a:gd name="T10" fmla="*/ 1492 w 2996"/>
                <a:gd name="T11" fmla="*/ 1998 h 3872"/>
                <a:gd name="T12" fmla="*/ 1117 w 2996"/>
                <a:gd name="T13" fmla="*/ 1624 h 3872"/>
                <a:gd name="T14" fmla="*/ 1492 w 2996"/>
                <a:gd name="T15" fmla="*/ 1249 h 3872"/>
                <a:gd name="T16" fmla="*/ 1867 w 2996"/>
                <a:gd name="T17" fmla="*/ 1624 h 3872"/>
                <a:gd name="T18" fmla="*/ 1492 w 2996"/>
                <a:gd name="T19" fmla="*/ 0 h 3872"/>
                <a:gd name="T20" fmla="*/ 1492 w 2996"/>
                <a:gd name="T21" fmla="*/ 749 h 3872"/>
                <a:gd name="T22" fmla="*/ 480 w 2996"/>
                <a:gd name="T23" fmla="*/ 999 h 3872"/>
                <a:gd name="T24" fmla="*/ 1492 w 2996"/>
                <a:gd name="T25" fmla="*/ 749 h 3872"/>
                <a:gd name="T26" fmla="*/ 2504 w 2996"/>
                <a:gd name="T27" fmla="*/ 999 h 3872"/>
                <a:gd name="T28" fmla="*/ 368 w 2996"/>
                <a:gd name="T29" fmla="*/ 2748 h 3872"/>
                <a:gd name="T30" fmla="*/ 2616 w 2996"/>
                <a:gd name="T31" fmla="*/ 2748 h 3872"/>
                <a:gd name="T32" fmla="*/ 1492 w 2996"/>
                <a:gd name="T33" fmla="*/ 2748 h 3872"/>
                <a:gd name="T34" fmla="*/ 1492 w 2996"/>
                <a:gd name="T35" fmla="*/ 3539 h 3872"/>
                <a:gd name="T36" fmla="*/ 2117 w 2996"/>
                <a:gd name="T37" fmla="*/ 2748 h 3872"/>
                <a:gd name="T38" fmla="*/ 2117 w 2996"/>
                <a:gd name="T39" fmla="*/ 3330 h 3872"/>
                <a:gd name="T40" fmla="*/ 867 w 2996"/>
                <a:gd name="T41" fmla="*/ 2748 h 3872"/>
                <a:gd name="T42" fmla="*/ 867 w 2996"/>
                <a:gd name="T43" fmla="*/ 3330 h 3872"/>
                <a:gd name="T44" fmla="*/ 2445 w 2996"/>
                <a:gd name="T45" fmla="*/ 3221 h 3872"/>
                <a:gd name="T46" fmla="*/ 1492 w 2996"/>
                <a:gd name="T47" fmla="*/ 3539 h 3872"/>
                <a:gd name="T48" fmla="*/ 539 w 2996"/>
                <a:gd name="T49" fmla="*/ 3221 h 3872"/>
                <a:gd name="T50" fmla="*/ 368 w 2996"/>
                <a:gd name="T51" fmla="*/ 2984 h 3872"/>
                <a:gd name="T52" fmla="*/ 368 w 2996"/>
                <a:gd name="T53" fmla="*/ 1249 h 3872"/>
                <a:gd name="T54" fmla="*/ 493 w 2996"/>
                <a:gd name="T55" fmla="*/ 874 h 3872"/>
                <a:gd name="T56" fmla="*/ 493 w 2996"/>
                <a:gd name="T57" fmla="*/ 414 h 3872"/>
                <a:gd name="T58" fmla="*/ 682 w 2996"/>
                <a:gd name="T59" fmla="*/ 171 h 3872"/>
                <a:gd name="T60" fmla="*/ 1242 w 2996"/>
                <a:gd name="T61" fmla="*/ 31 h 3872"/>
                <a:gd name="T62" fmla="*/ 1363 w 2996"/>
                <a:gd name="T63" fmla="*/ 8 h 3872"/>
                <a:gd name="T64" fmla="*/ 1492 w 2996"/>
                <a:gd name="T65" fmla="*/ 0 h 3872"/>
                <a:gd name="T66" fmla="*/ 1621 w 2996"/>
                <a:gd name="T67" fmla="*/ 8 h 3872"/>
                <a:gd name="T68" fmla="*/ 1742 w 2996"/>
                <a:gd name="T69" fmla="*/ 31 h 3872"/>
                <a:gd name="T70" fmla="*/ 2302 w 2996"/>
                <a:gd name="T71" fmla="*/ 171 h 3872"/>
                <a:gd name="T72" fmla="*/ 2491 w 2996"/>
                <a:gd name="T73" fmla="*/ 414 h 3872"/>
                <a:gd name="T74" fmla="*/ 2491 w 2996"/>
                <a:gd name="T75" fmla="*/ 874 h 3872"/>
                <a:gd name="T76" fmla="*/ 2616 w 2996"/>
                <a:gd name="T77" fmla="*/ 1249 h 3872"/>
                <a:gd name="T78" fmla="*/ 2616 w 2996"/>
                <a:gd name="T79" fmla="*/ 2984 h 3872"/>
                <a:gd name="T80" fmla="*/ 2445 w 2996"/>
                <a:gd name="T81" fmla="*/ 3221 h 3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996" h="3872">
                  <a:moveTo>
                    <a:pt x="2996" y="3872"/>
                  </a:moveTo>
                  <a:cubicBezTo>
                    <a:pt x="2369" y="3245"/>
                    <a:pt x="2369" y="3245"/>
                    <a:pt x="2369" y="3245"/>
                  </a:cubicBezTo>
                  <a:moveTo>
                    <a:pt x="621" y="3251"/>
                  </a:moveTo>
                  <a:cubicBezTo>
                    <a:pt x="0" y="3872"/>
                    <a:pt x="0" y="3872"/>
                    <a:pt x="0" y="3872"/>
                  </a:cubicBezTo>
                  <a:moveTo>
                    <a:pt x="1867" y="1624"/>
                  </a:moveTo>
                  <a:cubicBezTo>
                    <a:pt x="1867" y="1831"/>
                    <a:pt x="1699" y="1998"/>
                    <a:pt x="1492" y="1998"/>
                  </a:cubicBezTo>
                  <a:cubicBezTo>
                    <a:pt x="1285" y="1998"/>
                    <a:pt x="1117" y="1831"/>
                    <a:pt x="1117" y="1624"/>
                  </a:cubicBezTo>
                  <a:cubicBezTo>
                    <a:pt x="1117" y="1417"/>
                    <a:pt x="1285" y="1249"/>
                    <a:pt x="1492" y="1249"/>
                  </a:cubicBezTo>
                  <a:cubicBezTo>
                    <a:pt x="1699" y="1249"/>
                    <a:pt x="1867" y="1417"/>
                    <a:pt x="1867" y="1624"/>
                  </a:cubicBezTo>
                  <a:close/>
                  <a:moveTo>
                    <a:pt x="1492" y="0"/>
                  </a:moveTo>
                  <a:cubicBezTo>
                    <a:pt x="1492" y="749"/>
                    <a:pt x="1492" y="749"/>
                    <a:pt x="1492" y="749"/>
                  </a:cubicBezTo>
                  <a:moveTo>
                    <a:pt x="480" y="999"/>
                  </a:moveTo>
                  <a:cubicBezTo>
                    <a:pt x="1492" y="749"/>
                    <a:pt x="1492" y="749"/>
                    <a:pt x="1492" y="749"/>
                  </a:cubicBezTo>
                  <a:cubicBezTo>
                    <a:pt x="2504" y="999"/>
                    <a:pt x="2504" y="999"/>
                    <a:pt x="2504" y="999"/>
                  </a:cubicBezTo>
                  <a:moveTo>
                    <a:pt x="368" y="2748"/>
                  </a:moveTo>
                  <a:cubicBezTo>
                    <a:pt x="2616" y="2748"/>
                    <a:pt x="2616" y="2748"/>
                    <a:pt x="2616" y="2748"/>
                  </a:cubicBezTo>
                  <a:moveTo>
                    <a:pt x="1492" y="2748"/>
                  </a:moveTo>
                  <a:cubicBezTo>
                    <a:pt x="1492" y="3539"/>
                    <a:pt x="1492" y="3539"/>
                    <a:pt x="1492" y="3539"/>
                  </a:cubicBezTo>
                  <a:moveTo>
                    <a:pt x="2117" y="2748"/>
                  </a:moveTo>
                  <a:cubicBezTo>
                    <a:pt x="2117" y="3330"/>
                    <a:pt x="2117" y="3330"/>
                    <a:pt x="2117" y="3330"/>
                  </a:cubicBezTo>
                  <a:moveTo>
                    <a:pt x="867" y="2748"/>
                  </a:moveTo>
                  <a:cubicBezTo>
                    <a:pt x="867" y="3330"/>
                    <a:pt x="867" y="3330"/>
                    <a:pt x="867" y="3330"/>
                  </a:cubicBezTo>
                  <a:moveTo>
                    <a:pt x="2445" y="3221"/>
                  </a:moveTo>
                  <a:cubicBezTo>
                    <a:pt x="1492" y="3539"/>
                    <a:pt x="1492" y="3539"/>
                    <a:pt x="1492" y="3539"/>
                  </a:cubicBezTo>
                  <a:cubicBezTo>
                    <a:pt x="539" y="3221"/>
                    <a:pt x="539" y="3221"/>
                    <a:pt x="539" y="3221"/>
                  </a:cubicBezTo>
                  <a:cubicBezTo>
                    <a:pt x="437" y="3187"/>
                    <a:pt x="368" y="3092"/>
                    <a:pt x="368" y="2984"/>
                  </a:cubicBezTo>
                  <a:cubicBezTo>
                    <a:pt x="368" y="1249"/>
                    <a:pt x="368" y="1249"/>
                    <a:pt x="368" y="1249"/>
                  </a:cubicBezTo>
                  <a:cubicBezTo>
                    <a:pt x="493" y="874"/>
                    <a:pt x="493" y="874"/>
                    <a:pt x="493" y="874"/>
                  </a:cubicBezTo>
                  <a:cubicBezTo>
                    <a:pt x="493" y="414"/>
                    <a:pt x="493" y="414"/>
                    <a:pt x="493" y="414"/>
                  </a:cubicBezTo>
                  <a:cubicBezTo>
                    <a:pt x="493" y="299"/>
                    <a:pt x="571" y="199"/>
                    <a:pt x="682" y="171"/>
                  </a:cubicBezTo>
                  <a:cubicBezTo>
                    <a:pt x="1242" y="31"/>
                    <a:pt x="1242" y="31"/>
                    <a:pt x="1242" y="31"/>
                  </a:cubicBezTo>
                  <a:cubicBezTo>
                    <a:pt x="1281" y="21"/>
                    <a:pt x="1321" y="13"/>
                    <a:pt x="1363" y="8"/>
                  </a:cubicBezTo>
                  <a:cubicBezTo>
                    <a:pt x="1404" y="3"/>
                    <a:pt x="1448" y="0"/>
                    <a:pt x="1492" y="0"/>
                  </a:cubicBezTo>
                  <a:cubicBezTo>
                    <a:pt x="1536" y="0"/>
                    <a:pt x="1580" y="3"/>
                    <a:pt x="1621" y="8"/>
                  </a:cubicBezTo>
                  <a:cubicBezTo>
                    <a:pt x="1663" y="13"/>
                    <a:pt x="1703" y="21"/>
                    <a:pt x="1742" y="31"/>
                  </a:cubicBezTo>
                  <a:cubicBezTo>
                    <a:pt x="2302" y="171"/>
                    <a:pt x="2302" y="171"/>
                    <a:pt x="2302" y="171"/>
                  </a:cubicBezTo>
                  <a:cubicBezTo>
                    <a:pt x="2413" y="199"/>
                    <a:pt x="2491" y="299"/>
                    <a:pt x="2491" y="414"/>
                  </a:cubicBezTo>
                  <a:cubicBezTo>
                    <a:pt x="2491" y="874"/>
                    <a:pt x="2491" y="874"/>
                    <a:pt x="2491" y="874"/>
                  </a:cubicBezTo>
                  <a:cubicBezTo>
                    <a:pt x="2616" y="1249"/>
                    <a:pt x="2616" y="1249"/>
                    <a:pt x="2616" y="1249"/>
                  </a:cubicBezTo>
                  <a:cubicBezTo>
                    <a:pt x="2616" y="2984"/>
                    <a:pt x="2616" y="2984"/>
                    <a:pt x="2616" y="2984"/>
                  </a:cubicBezTo>
                  <a:cubicBezTo>
                    <a:pt x="2616" y="3092"/>
                    <a:pt x="2547" y="3187"/>
                    <a:pt x="2445" y="3221"/>
                  </a:cubicBezTo>
                  <a:close/>
                </a:path>
              </a:pathLst>
            </a:custGeom>
            <a:noFill/>
            <a:ln w="158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75">
                <a:defRPr/>
              </a:pPr>
              <a:endParaRPr lang="en-US" sz="675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  <a:latin typeface="Segoe UI"/>
              </a:endParaRP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BE9FDAA0-D3A9-4D3C-8509-FD0C36AD37B5}"/>
              </a:ext>
            </a:extLst>
          </p:cNvPr>
          <p:cNvGrpSpPr/>
          <p:nvPr/>
        </p:nvGrpSpPr>
        <p:grpSpPr>
          <a:xfrm>
            <a:off x="7247355" y="2525076"/>
            <a:ext cx="387985" cy="387985"/>
            <a:chOff x="9084435" y="7303650"/>
            <a:chExt cx="517313" cy="517313"/>
          </a:xfrm>
        </p:grpSpPr>
        <p:sp useBgFill="1">
          <p:nvSpPr>
            <p:cNvPr id="119" name="Oval 118">
              <a:extLst>
                <a:ext uri="{FF2B5EF4-FFF2-40B4-BE49-F238E27FC236}">
                  <a16:creationId xmlns:a16="http://schemas.microsoft.com/office/drawing/2014/main" id="{E67F041C-4F9D-4C19-933E-EF4D02F0F886}"/>
                </a:ext>
              </a:extLst>
            </p:cNvPr>
            <p:cNvSpPr/>
            <p:nvPr/>
          </p:nvSpPr>
          <p:spPr bwMode="auto">
            <a:xfrm rot="5400000">
              <a:off x="9084435" y="7303650"/>
              <a:ext cx="517313" cy="517313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kern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20" name="Truck" title="Icon of a truck with a storage trailer">
              <a:extLst>
                <a:ext uri="{FF2B5EF4-FFF2-40B4-BE49-F238E27FC236}">
                  <a16:creationId xmlns:a16="http://schemas.microsoft.com/office/drawing/2014/main" id="{75D81177-F346-4739-9F5F-F71E18602F18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129548" y="7464572"/>
              <a:ext cx="427086" cy="195468"/>
            </a:xfrm>
            <a:custGeom>
              <a:avLst/>
              <a:gdLst>
                <a:gd name="T0" fmla="*/ 294 w 360"/>
                <a:gd name="T1" fmla="*/ 148 h 163"/>
                <a:gd name="T2" fmla="*/ 309 w 360"/>
                <a:gd name="T3" fmla="*/ 133 h 163"/>
                <a:gd name="T4" fmla="*/ 324 w 360"/>
                <a:gd name="T5" fmla="*/ 148 h 163"/>
                <a:gd name="T6" fmla="*/ 309 w 360"/>
                <a:gd name="T7" fmla="*/ 163 h 163"/>
                <a:gd name="T8" fmla="*/ 294 w 360"/>
                <a:gd name="T9" fmla="*/ 148 h 163"/>
                <a:gd name="T10" fmla="*/ 80 w 360"/>
                <a:gd name="T11" fmla="*/ 163 h 163"/>
                <a:gd name="T12" fmla="*/ 95 w 360"/>
                <a:gd name="T13" fmla="*/ 148 h 163"/>
                <a:gd name="T14" fmla="*/ 80 w 360"/>
                <a:gd name="T15" fmla="*/ 133 h 163"/>
                <a:gd name="T16" fmla="*/ 65 w 360"/>
                <a:gd name="T17" fmla="*/ 148 h 163"/>
                <a:gd name="T18" fmla="*/ 80 w 360"/>
                <a:gd name="T19" fmla="*/ 163 h 163"/>
                <a:gd name="T20" fmla="*/ 346 w 360"/>
                <a:gd name="T21" fmla="*/ 148 h 163"/>
                <a:gd name="T22" fmla="*/ 346 w 360"/>
                <a:gd name="T23" fmla="*/ 110 h 163"/>
                <a:gd name="T24" fmla="*/ 333 w 360"/>
                <a:gd name="T25" fmla="*/ 97 h 163"/>
                <a:gd name="T26" fmla="*/ 207 w 360"/>
                <a:gd name="T27" fmla="*/ 97 h 163"/>
                <a:gd name="T28" fmla="*/ 95 w 360"/>
                <a:gd name="T29" fmla="*/ 148 h 163"/>
                <a:gd name="T30" fmla="*/ 294 w 360"/>
                <a:gd name="T31" fmla="*/ 148 h 163"/>
                <a:gd name="T32" fmla="*/ 324 w 360"/>
                <a:gd name="T33" fmla="*/ 148 h 163"/>
                <a:gd name="T34" fmla="*/ 360 w 360"/>
                <a:gd name="T35" fmla="*/ 148 h 163"/>
                <a:gd name="T36" fmla="*/ 207 w 360"/>
                <a:gd name="T37" fmla="*/ 148 h 163"/>
                <a:gd name="T38" fmla="*/ 207 w 360"/>
                <a:gd name="T39" fmla="*/ 0 h 163"/>
                <a:gd name="T40" fmla="*/ 22 w 360"/>
                <a:gd name="T41" fmla="*/ 0 h 163"/>
                <a:gd name="T42" fmla="*/ 22 w 360"/>
                <a:gd name="T43" fmla="*/ 148 h 163"/>
                <a:gd name="T44" fmla="*/ 65 w 360"/>
                <a:gd name="T45" fmla="*/ 148 h 163"/>
                <a:gd name="T46" fmla="*/ 295 w 360"/>
                <a:gd name="T47" fmla="*/ 97 h 163"/>
                <a:gd name="T48" fmla="*/ 251 w 360"/>
                <a:gd name="T49" fmla="*/ 52 h 163"/>
                <a:gd name="T50" fmla="*/ 207 w 360"/>
                <a:gd name="T51" fmla="*/ 52 h 163"/>
                <a:gd name="T52" fmla="*/ 22 w 360"/>
                <a:gd name="T53" fmla="*/ 133 h 163"/>
                <a:gd name="T54" fmla="*/ 0 w 360"/>
                <a:gd name="T55" fmla="*/ 13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0" h="163">
                  <a:moveTo>
                    <a:pt x="294" y="148"/>
                  </a:moveTo>
                  <a:cubicBezTo>
                    <a:pt x="294" y="139"/>
                    <a:pt x="301" y="133"/>
                    <a:pt x="309" y="133"/>
                  </a:cubicBezTo>
                  <a:cubicBezTo>
                    <a:pt x="317" y="133"/>
                    <a:pt x="324" y="139"/>
                    <a:pt x="324" y="148"/>
                  </a:cubicBezTo>
                  <a:cubicBezTo>
                    <a:pt x="324" y="156"/>
                    <a:pt x="317" y="163"/>
                    <a:pt x="309" y="163"/>
                  </a:cubicBezTo>
                  <a:cubicBezTo>
                    <a:pt x="301" y="163"/>
                    <a:pt x="294" y="156"/>
                    <a:pt x="294" y="148"/>
                  </a:cubicBezTo>
                  <a:close/>
                  <a:moveTo>
                    <a:pt x="80" y="163"/>
                  </a:moveTo>
                  <a:cubicBezTo>
                    <a:pt x="88" y="163"/>
                    <a:pt x="95" y="156"/>
                    <a:pt x="95" y="148"/>
                  </a:cubicBezTo>
                  <a:cubicBezTo>
                    <a:pt x="95" y="139"/>
                    <a:pt x="88" y="133"/>
                    <a:pt x="80" y="133"/>
                  </a:cubicBezTo>
                  <a:cubicBezTo>
                    <a:pt x="72" y="133"/>
                    <a:pt x="65" y="139"/>
                    <a:pt x="65" y="148"/>
                  </a:cubicBezTo>
                  <a:cubicBezTo>
                    <a:pt x="65" y="156"/>
                    <a:pt x="72" y="163"/>
                    <a:pt x="80" y="163"/>
                  </a:cubicBezTo>
                  <a:close/>
                  <a:moveTo>
                    <a:pt x="346" y="148"/>
                  </a:moveTo>
                  <a:cubicBezTo>
                    <a:pt x="346" y="110"/>
                    <a:pt x="346" y="110"/>
                    <a:pt x="346" y="110"/>
                  </a:cubicBezTo>
                  <a:cubicBezTo>
                    <a:pt x="346" y="103"/>
                    <a:pt x="340" y="97"/>
                    <a:pt x="333" y="97"/>
                  </a:cubicBezTo>
                  <a:cubicBezTo>
                    <a:pt x="207" y="97"/>
                    <a:pt x="207" y="97"/>
                    <a:pt x="207" y="97"/>
                  </a:cubicBezTo>
                  <a:moveTo>
                    <a:pt x="95" y="148"/>
                  </a:moveTo>
                  <a:cubicBezTo>
                    <a:pt x="294" y="148"/>
                    <a:pt x="294" y="148"/>
                    <a:pt x="294" y="148"/>
                  </a:cubicBezTo>
                  <a:moveTo>
                    <a:pt x="324" y="148"/>
                  </a:moveTo>
                  <a:cubicBezTo>
                    <a:pt x="360" y="148"/>
                    <a:pt x="360" y="148"/>
                    <a:pt x="360" y="148"/>
                  </a:cubicBezTo>
                  <a:moveTo>
                    <a:pt x="207" y="148"/>
                  </a:moveTo>
                  <a:cubicBezTo>
                    <a:pt x="207" y="0"/>
                    <a:pt x="207" y="0"/>
                    <a:pt x="20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148"/>
                    <a:pt x="22" y="148"/>
                    <a:pt x="22" y="148"/>
                  </a:cubicBezTo>
                  <a:cubicBezTo>
                    <a:pt x="65" y="148"/>
                    <a:pt x="65" y="148"/>
                    <a:pt x="65" y="148"/>
                  </a:cubicBezTo>
                  <a:moveTo>
                    <a:pt x="295" y="97"/>
                  </a:moveTo>
                  <a:cubicBezTo>
                    <a:pt x="251" y="52"/>
                    <a:pt x="251" y="52"/>
                    <a:pt x="251" y="52"/>
                  </a:cubicBezTo>
                  <a:cubicBezTo>
                    <a:pt x="207" y="52"/>
                    <a:pt x="207" y="52"/>
                    <a:pt x="207" y="52"/>
                  </a:cubicBezTo>
                  <a:moveTo>
                    <a:pt x="22" y="133"/>
                  </a:moveTo>
                  <a:cubicBezTo>
                    <a:pt x="0" y="133"/>
                    <a:pt x="0" y="133"/>
                    <a:pt x="0" y="133"/>
                  </a:cubicBezTo>
                </a:path>
              </a:pathLst>
            </a:custGeom>
            <a:noFill/>
            <a:ln w="15875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75">
                <a:defRPr/>
              </a:pPr>
              <a:endParaRPr lang="en-US" sz="675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  <a:latin typeface="Segoe UI"/>
              </a:endParaRP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4FDA3B72-16FB-4744-B7A0-62EBC4E0300C}"/>
              </a:ext>
            </a:extLst>
          </p:cNvPr>
          <p:cNvGrpSpPr/>
          <p:nvPr/>
        </p:nvGrpSpPr>
        <p:grpSpPr>
          <a:xfrm>
            <a:off x="2615398" y="1075756"/>
            <a:ext cx="385028" cy="385028"/>
            <a:chOff x="7301392" y="8089624"/>
            <a:chExt cx="513370" cy="513370"/>
          </a:xfrm>
        </p:grpSpPr>
        <p:sp useBgFill="1">
          <p:nvSpPr>
            <p:cNvPr id="122" name="Oval 121">
              <a:extLst>
                <a:ext uri="{FF2B5EF4-FFF2-40B4-BE49-F238E27FC236}">
                  <a16:creationId xmlns:a16="http://schemas.microsoft.com/office/drawing/2014/main" id="{E307208E-6D30-4AD7-B238-F974DC98970E}"/>
                </a:ext>
              </a:extLst>
            </p:cNvPr>
            <p:cNvSpPr/>
            <p:nvPr/>
          </p:nvSpPr>
          <p:spPr bwMode="auto">
            <a:xfrm rot="16920000" flipH="1">
              <a:off x="7301392" y="8089624"/>
              <a:ext cx="513370" cy="513370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kern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23" name="Freeform 13" title="Icon of a cloud">
              <a:extLst>
                <a:ext uri="{FF2B5EF4-FFF2-40B4-BE49-F238E27FC236}">
                  <a16:creationId xmlns:a16="http://schemas.microsoft.com/office/drawing/2014/main" id="{5068D6E7-F21B-4F87-9DAB-14069B26C9D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367569" y="8227235"/>
              <a:ext cx="376256" cy="206398"/>
            </a:xfrm>
            <a:custGeom>
              <a:avLst/>
              <a:gdLst>
                <a:gd name="T0" fmla="*/ 384 w 771"/>
                <a:gd name="T1" fmla="*/ 0 h 422"/>
                <a:gd name="T2" fmla="*/ 549 w 771"/>
                <a:gd name="T3" fmla="*/ 110 h 422"/>
                <a:gd name="T4" fmla="*/ 551 w 771"/>
                <a:gd name="T5" fmla="*/ 115 h 422"/>
                <a:gd name="T6" fmla="*/ 565 w 771"/>
                <a:gd name="T7" fmla="*/ 110 h 422"/>
                <a:gd name="T8" fmla="*/ 612 w 771"/>
                <a:gd name="T9" fmla="*/ 103 h 422"/>
                <a:gd name="T10" fmla="*/ 771 w 771"/>
                <a:gd name="T11" fmla="*/ 262 h 422"/>
                <a:gd name="T12" fmla="*/ 628 w 771"/>
                <a:gd name="T13" fmla="*/ 420 h 422"/>
                <a:gd name="T14" fmla="*/ 616 w 771"/>
                <a:gd name="T15" fmla="*/ 421 h 422"/>
                <a:gd name="T16" fmla="*/ 610 w 771"/>
                <a:gd name="T17" fmla="*/ 421 h 422"/>
                <a:gd name="T18" fmla="*/ 98 w 771"/>
                <a:gd name="T19" fmla="*/ 421 h 422"/>
                <a:gd name="T20" fmla="*/ 91 w 771"/>
                <a:gd name="T21" fmla="*/ 422 h 422"/>
                <a:gd name="T22" fmla="*/ 74 w 771"/>
                <a:gd name="T23" fmla="*/ 419 h 422"/>
                <a:gd name="T24" fmla="*/ 12 w 771"/>
                <a:gd name="T25" fmla="*/ 312 h 422"/>
                <a:gd name="T26" fmla="*/ 101 w 771"/>
                <a:gd name="T27" fmla="*/ 247 h 422"/>
                <a:gd name="T28" fmla="*/ 108 w 771"/>
                <a:gd name="T29" fmla="*/ 249 h 422"/>
                <a:gd name="T30" fmla="*/ 106 w 771"/>
                <a:gd name="T31" fmla="*/ 238 h 422"/>
                <a:gd name="T32" fmla="*/ 119 w 771"/>
                <a:gd name="T33" fmla="*/ 179 h 422"/>
                <a:gd name="T34" fmla="*/ 201 w 771"/>
                <a:gd name="T35" fmla="*/ 128 h 422"/>
                <a:gd name="T36" fmla="*/ 213 w 771"/>
                <a:gd name="T37" fmla="*/ 128 h 422"/>
                <a:gd name="T38" fmla="*/ 213 w 771"/>
                <a:gd name="T39" fmla="*/ 127 h 422"/>
                <a:gd name="T40" fmla="*/ 384 w 771"/>
                <a:gd name="T41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71" h="422">
                  <a:moveTo>
                    <a:pt x="384" y="0"/>
                  </a:moveTo>
                  <a:cubicBezTo>
                    <a:pt x="458" y="0"/>
                    <a:pt x="522" y="46"/>
                    <a:pt x="549" y="110"/>
                  </a:cubicBezTo>
                  <a:cubicBezTo>
                    <a:pt x="551" y="115"/>
                    <a:pt x="551" y="115"/>
                    <a:pt x="551" y="115"/>
                  </a:cubicBezTo>
                  <a:cubicBezTo>
                    <a:pt x="565" y="110"/>
                    <a:pt x="565" y="110"/>
                    <a:pt x="565" y="110"/>
                  </a:cubicBezTo>
                  <a:cubicBezTo>
                    <a:pt x="580" y="105"/>
                    <a:pt x="596" y="103"/>
                    <a:pt x="612" y="103"/>
                  </a:cubicBezTo>
                  <a:cubicBezTo>
                    <a:pt x="700" y="103"/>
                    <a:pt x="771" y="174"/>
                    <a:pt x="771" y="262"/>
                  </a:cubicBezTo>
                  <a:cubicBezTo>
                    <a:pt x="771" y="344"/>
                    <a:pt x="708" y="412"/>
                    <a:pt x="628" y="420"/>
                  </a:cubicBezTo>
                  <a:cubicBezTo>
                    <a:pt x="616" y="421"/>
                    <a:pt x="616" y="421"/>
                    <a:pt x="616" y="421"/>
                  </a:cubicBezTo>
                  <a:cubicBezTo>
                    <a:pt x="610" y="421"/>
                    <a:pt x="610" y="421"/>
                    <a:pt x="610" y="421"/>
                  </a:cubicBezTo>
                  <a:cubicBezTo>
                    <a:pt x="98" y="421"/>
                    <a:pt x="98" y="421"/>
                    <a:pt x="98" y="421"/>
                  </a:cubicBezTo>
                  <a:cubicBezTo>
                    <a:pt x="91" y="422"/>
                    <a:pt x="91" y="422"/>
                    <a:pt x="91" y="422"/>
                  </a:cubicBezTo>
                  <a:cubicBezTo>
                    <a:pt x="85" y="421"/>
                    <a:pt x="79" y="420"/>
                    <a:pt x="74" y="419"/>
                  </a:cubicBezTo>
                  <a:cubicBezTo>
                    <a:pt x="27" y="406"/>
                    <a:pt x="0" y="359"/>
                    <a:pt x="12" y="312"/>
                  </a:cubicBezTo>
                  <a:cubicBezTo>
                    <a:pt x="23" y="271"/>
                    <a:pt x="61" y="245"/>
                    <a:pt x="101" y="247"/>
                  </a:cubicBezTo>
                  <a:cubicBezTo>
                    <a:pt x="108" y="249"/>
                    <a:pt x="108" y="249"/>
                    <a:pt x="108" y="249"/>
                  </a:cubicBezTo>
                  <a:cubicBezTo>
                    <a:pt x="106" y="238"/>
                    <a:pt x="106" y="238"/>
                    <a:pt x="106" y="238"/>
                  </a:cubicBezTo>
                  <a:cubicBezTo>
                    <a:pt x="105" y="218"/>
                    <a:pt x="109" y="198"/>
                    <a:pt x="119" y="179"/>
                  </a:cubicBezTo>
                  <a:cubicBezTo>
                    <a:pt x="137" y="148"/>
                    <a:pt x="168" y="130"/>
                    <a:pt x="201" y="128"/>
                  </a:cubicBezTo>
                  <a:cubicBezTo>
                    <a:pt x="213" y="128"/>
                    <a:pt x="213" y="128"/>
                    <a:pt x="213" y="128"/>
                  </a:cubicBezTo>
                  <a:cubicBezTo>
                    <a:pt x="213" y="127"/>
                    <a:pt x="213" y="127"/>
                    <a:pt x="213" y="127"/>
                  </a:cubicBezTo>
                  <a:cubicBezTo>
                    <a:pt x="236" y="53"/>
                    <a:pt x="304" y="0"/>
                    <a:pt x="384" y="0"/>
                  </a:cubicBezTo>
                  <a:close/>
                </a:path>
              </a:pathLst>
            </a:custGeom>
            <a:noFill/>
            <a:ln w="158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75">
                <a:defRPr/>
              </a:pPr>
              <a:endParaRPr lang="en-US" sz="1324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</a:gradFill>
                <a:latin typeface="Segoe UI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07095624-9DA2-4D0C-ABC2-F75D1B09102F}"/>
              </a:ext>
            </a:extLst>
          </p:cNvPr>
          <p:cNvGrpSpPr/>
          <p:nvPr/>
        </p:nvGrpSpPr>
        <p:grpSpPr>
          <a:xfrm>
            <a:off x="4800025" y="4563716"/>
            <a:ext cx="385028" cy="385028"/>
            <a:chOff x="8617959" y="8089624"/>
            <a:chExt cx="513370" cy="513370"/>
          </a:xfrm>
        </p:grpSpPr>
        <p:sp useBgFill="1">
          <p:nvSpPr>
            <p:cNvPr id="125" name="Oval 124">
              <a:extLst>
                <a:ext uri="{FF2B5EF4-FFF2-40B4-BE49-F238E27FC236}">
                  <a16:creationId xmlns:a16="http://schemas.microsoft.com/office/drawing/2014/main" id="{4C95B7EA-C427-48FA-BD71-8D8D2F3320AF}"/>
                </a:ext>
              </a:extLst>
            </p:cNvPr>
            <p:cNvSpPr/>
            <p:nvPr/>
          </p:nvSpPr>
          <p:spPr bwMode="auto">
            <a:xfrm rot="16920000" flipH="1">
              <a:off x="8617959" y="8089624"/>
              <a:ext cx="513370" cy="513370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kern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26" name="printer" title="Icon of a printer">
              <a:extLst>
                <a:ext uri="{FF2B5EF4-FFF2-40B4-BE49-F238E27FC236}">
                  <a16:creationId xmlns:a16="http://schemas.microsoft.com/office/drawing/2014/main" id="{6D4E6E0C-E858-4CCA-B7D0-2EAB2CF9F52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722745" y="8195040"/>
              <a:ext cx="303798" cy="302538"/>
            </a:xfrm>
            <a:custGeom>
              <a:avLst/>
              <a:gdLst>
                <a:gd name="T0" fmla="*/ 88 w 333"/>
                <a:gd name="T1" fmla="*/ 285 h 331"/>
                <a:gd name="T2" fmla="*/ 0 w 333"/>
                <a:gd name="T3" fmla="*/ 285 h 331"/>
                <a:gd name="T4" fmla="*/ 0 w 333"/>
                <a:gd name="T5" fmla="*/ 146 h 331"/>
                <a:gd name="T6" fmla="*/ 18 w 333"/>
                <a:gd name="T7" fmla="*/ 128 h 331"/>
                <a:gd name="T8" fmla="*/ 315 w 333"/>
                <a:gd name="T9" fmla="*/ 128 h 331"/>
                <a:gd name="T10" fmla="*/ 333 w 333"/>
                <a:gd name="T11" fmla="*/ 146 h 331"/>
                <a:gd name="T12" fmla="*/ 333 w 333"/>
                <a:gd name="T13" fmla="*/ 285 h 331"/>
                <a:gd name="T14" fmla="*/ 243 w 333"/>
                <a:gd name="T15" fmla="*/ 285 h 331"/>
                <a:gd name="T16" fmla="*/ 244 w 333"/>
                <a:gd name="T17" fmla="*/ 128 h 331"/>
                <a:gd name="T18" fmla="*/ 244 w 333"/>
                <a:gd name="T19" fmla="*/ 0 h 331"/>
                <a:gd name="T20" fmla="*/ 88 w 333"/>
                <a:gd name="T21" fmla="*/ 0 h 331"/>
                <a:gd name="T22" fmla="*/ 88 w 333"/>
                <a:gd name="T23" fmla="*/ 128 h 331"/>
                <a:gd name="T24" fmla="*/ 244 w 333"/>
                <a:gd name="T25" fmla="*/ 222 h 331"/>
                <a:gd name="T26" fmla="*/ 88 w 333"/>
                <a:gd name="T27" fmla="*/ 222 h 331"/>
                <a:gd name="T28" fmla="*/ 88 w 333"/>
                <a:gd name="T29" fmla="*/ 331 h 331"/>
                <a:gd name="T30" fmla="*/ 244 w 333"/>
                <a:gd name="T31" fmla="*/ 331 h 331"/>
                <a:gd name="T32" fmla="*/ 244 w 333"/>
                <a:gd name="T33" fmla="*/ 222 h 331"/>
                <a:gd name="T34" fmla="*/ 44 w 333"/>
                <a:gd name="T35" fmla="*/ 181 h 331"/>
                <a:gd name="T36" fmla="*/ 50 w 333"/>
                <a:gd name="T37" fmla="*/ 175 h 331"/>
                <a:gd name="T38" fmla="*/ 44 w 333"/>
                <a:gd name="T39" fmla="*/ 168 h 331"/>
                <a:gd name="T40" fmla="*/ 37 w 333"/>
                <a:gd name="T41" fmla="*/ 175 h 331"/>
                <a:gd name="T42" fmla="*/ 44 w 333"/>
                <a:gd name="T43" fmla="*/ 181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3" h="331">
                  <a:moveTo>
                    <a:pt x="88" y="285"/>
                  </a:moveTo>
                  <a:cubicBezTo>
                    <a:pt x="0" y="285"/>
                    <a:pt x="0" y="285"/>
                    <a:pt x="0" y="285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36"/>
                    <a:pt x="8" y="128"/>
                    <a:pt x="18" y="128"/>
                  </a:cubicBezTo>
                  <a:cubicBezTo>
                    <a:pt x="315" y="128"/>
                    <a:pt x="315" y="128"/>
                    <a:pt x="315" y="128"/>
                  </a:cubicBezTo>
                  <a:cubicBezTo>
                    <a:pt x="325" y="128"/>
                    <a:pt x="333" y="136"/>
                    <a:pt x="333" y="146"/>
                  </a:cubicBezTo>
                  <a:cubicBezTo>
                    <a:pt x="333" y="285"/>
                    <a:pt x="333" y="285"/>
                    <a:pt x="333" y="285"/>
                  </a:cubicBezTo>
                  <a:cubicBezTo>
                    <a:pt x="243" y="285"/>
                    <a:pt x="243" y="285"/>
                    <a:pt x="243" y="285"/>
                  </a:cubicBezTo>
                  <a:moveTo>
                    <a:pt x="244" y="128"/>
                  </a:moveTo>
                  <a:cubicBezTo>
                    <a:pt x="244" y="0"/>
                    <a:pt x="244" y="0"/>
                    <a:pt x="24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8" y="128"/>
                    <a:pt x="88" y="128"/>
                    <a:pt x="88" y="128"/>
                  </a:cubicBezTo>
                  <a:moveTo>
                    <a:pt x="244" y="222"/>
                  </a:moveTo>
                  <a:cubicBezTo>
                    <a:pt x="88" y="222"/>
                    <a:pt x="88" y="222"/>
                    <a:pt x="88" y="222"/>
                  </a:cubicBezTo>
                  <a:cubicBezTo>
                    <a:pt x="88" y="331"/>
                    <a:pt x="88" y="331"/>
                    <a:pt x="88" y="331"/>
                  </a:cubicBezTo>
                  <a:cubicBezTo>
                    <a:pt x="244" y="331"/>
                    <a:pt x="244" y="331"/>
                    <a:pt x="244" y="331"/>
                  </a:cubicBezTo>
                  <a:lnTo>
                    <a:pt x="244" y="222"/>
                  </a:lnTo>
                  <a:close/>
                  <a:moveTo>
                    <a:pt x="44" y="181"/>
                  </a:moveTo>
                  <a:cubicBezTo>
                    <a:pt x="47" y="181"/>
                    <a:pt x="50" y="178"/>
                    <a:pt x="50" y="175"/>
                  </a:cubicBezTo>
                  <a:cubicBezTo>
                    <a:pt x="50" y="171"/>
                    <a:pt x="47" y="168"/>
                    <a:pt x="44" y="168"/>
                  </a:cubicBezTo>
                  <a:cubicBezTo>
                    <a:pt x="40" y="168"/>
                    <a:pt x="37" y="171"/>
                    <a:pt x="37" y="175"/>
                  </a:cubicBezTo>
                  <a:cubicBezTo>
                    <a:pt x="37" y="178"/>
                    <a:pt x="40" y="181"/>
                    <a:pt x="44" y="181"/>
                  </a:cubicBezTo>
                  <a:close/>
                </a:path>
              </a:pathLst>
            </a:custGeom>
            <a:noFill/>
            <a:ln w="158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75">
                <a:defRPr/>
              </a:pPr>
              <a:endParaRPr lang="en-US" sz="1324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</a:gradFill>
                <a:latin typeface="Segoe UI"/>
              </a:endParaRP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271A545F-8362-480A-9E28-4656C6939C29}"/>
              </a:ext>
            </a:extLst>
          </p:cNvPr>
          <p:cNvGrpSpPr/>
          <p:nvPr/>
        </p:nvGrpSpPr>
        <p:grpSpPr>
          <a:xfrm>
            <a:off x="6728737" y="4527897"/>
            <a:ext cx="385028" cy="385028"/>
            <a:chOff x="7959675" y="8089624"/>
            <a:chExt cx="513370" cy="513370"/>
          </a:xfrm>
        </p:grpSpPr>
        <p:sp useBgFill="1">
          <p:nvSpPr>
            <p:cNvPr id="128" name="Oval 127">
              <a:extLst>
                <a:ext uri="{FF2B5EF4-FFF2-40B4-BE49-F238E27FC236}">
                  <a16:creationId xmlns:a16="http://schemas.microsoft.com/office/drawing/2014/main" id="{0B0C546E-EE26-4FE8-A171-EB6A574B91B4}"/>
                </a:ext>
              </a:extLst>
            </p:cNvPr>
            <p:cNvSpPr/>
            <p:nvPr/>
          </p:nvSpPr>
          <p:spPr bwMode="auto">
            <a:xfrm rot="16920000" flipH="1">
              <a:off x="7959675" y="8089624"/>
              <a:ext cx="513370" cy="513370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kern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29" name="watch" title="Icon of a smart watch">
              <a:extLst>
                <a:ext uri="{FF2B5EF4-FFF2-40B4-BE49-F238E27FC236}">
                  <a16:creationId xmlns:a16="http://schemas.microsoft.com/office/drawing/2014/main" id="{21B6048F-BD6F-4F91-A776-3339BA49177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098359" y="8181201"/>
              <a:ext cx="216746" cy="365760"/>
            </a:xfrm>
            <a:custGeom>
              <a:avLst/>
              <a:gdLst>
                <a:gd name="T0" fmla="*/ 105 w 197"/>
                <a:gd name="T1" fmla="*/ 90 h 335"/>
                <a:gd name="T2" fmla="*/ 105 w 197"/>
                <a:gd name="T3" fmla="*/ 46 h 335"/>
                <a:gd name="T4" fmla="*/ 151 w 197"/>
                <a:gd name="T5" fmla="*/ 0 h 335"/>
                <a:gd name="T6" fmla="*/ 197 w 197"/>
                <a:gd name="T7" fmla="*/ 46 h 335"/>
                <a:gd name="T8" fmla="*/ 197 w 197"/>
                <a:gd name="T9" fmla="*/ 161 h 335"/>
                <a:gd name="T10" fmla="*/ 151 w 197"/>
                <a:gd name="T11" fmla="*/ 0 h 335"/>
                <a:gd name="T12" fmla="*/ 68 w 197"/>
                <a:gd name="T13" fmla="*/ 0 h 335"/>
                <a:gd name="T14" fmla="*/ 22 w 197"/>
                <a:gd name="T15" fmla="*/ 46 h 335"/>
                <a:gd name="T16" fmla="*/ 22 w 197"/>
                <a:gd name="T17" fmla="*/ 90 h 335"/>
                <a:gd name="T18" fmla="*/ 105 w 197"/>
                <a:gd name="T19" fmla="*/ 245 h 335"/>
                <a:gd name="T20" fmla="*/ 105 w 197"/>
                <a:gd name="T21" fmla="*/ 289 h 335"/>
                <a:gd name="T22" fmla="*/ 151 w 197"/>
                <a:gd name="T23" fmla="*/ 335 h 335"/>
                <a:gd name="T24" fmla="*/ 197 w 197"/>
                <a:gd name="T25" fmla="*/ 289 h 335"/>
                <a:gd name="T26" fmla="*/ 197 w 197"/>
                <a:gd name="T27" fmla="*/ 254 h 335"/>
                <a:gd name="T28" fmla="*/ 22 w 197"/>
                <a:gd name="T29" fmla="*/ 245 h 335"/>
                <a:gd name="T30" fmla="*/ 22 w 197"/>
                <a:gd name="T31" fmla="*/ 289 h 335"/>
                <a:gd name="T32" fmla="*/ 68 w 197"/>
                <a:gd name="T33" fmla="*/ 335 h 335"/>
                <a:gd name="T34" fmla="*/ 151 w 197"/>
                <a:gd name="T35" fmla="*/ 335 h 335"/>
                <a:gd name="T36" fmla="*/ 125 w 197"/>
                <a:gd name="T37" fmla="*/ 231 h 335"/>
                <a:gd name="T38" fmla="*/ 125 w 197"/>
                <a:gd name="T39" fmla="*/ 104 h 335"/>
                <a:gd name="T40" fmla="*/ 110 w 197"/>
                <a:gd name="T41" fmla="*/ 90 h 335"/>
                <a:gd name="T42" fmla="*/ 15 w 197"/>
                <a:gd name="T43" fmla="*/ 90 h 335"/>
                <a:gd name="T44" fmla="*/ 0 w 197"/>
                <a:gd name="T45" fmla="*/ 104 h 335"/>
                <a:gd name="T46" fmla="*/ 0 w 197"/>
                <a:gd name="T47" fmla="*/ 104 h 335"/>
                <a:gd name="T48" fmla="*/ 0 w 197"/>
                <a:gd name="T49" fmla="*/ 231 h 335"/>
                <a:gd name="T50" fmla="*/ 15 w 197"/>
                <a:gd name="T51" fmla="*/ 245 h 335"/>
                <a:gd name="T52" fmla="*/ 110 w 197"/>
                <a:gd name="T53" fmla="*/ 245 h 335"/>
                <a:gd name="T54" fmla="*/ 125 w 197"/>
                <a:gd name="T55" fmla="*/ 231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7" h="335">
                  <a:moveTo>
                    <a:pt x="105" y="90"/>
                  </a:moveTo>
                  <a:cubicBezTo>
                    <a:pt x="105" y="46"/>
                    <a:pt x="105" y="46"/>
                    <a:pt x="105" y="46"/>
                  </a:cubicBezTo>
                  <a:cubicBezTo>
                    <a:pt x="105" y="21"/>
                    <a:pt x="125" y="0"/>
                    <a:pt x="151" y="0"/>
                  </a:cubicBezTo>
                  <a:cubicBezTo>
                    <a:pt x="176" y="0"/>
                    <a:pt x="197" y="21"/>
                    <a:pt x="197" y="46"/>
                  </a:cubicBezTo>
                  <a:cubicBezTo>
                    <a:pt x="197" y="161"/>
                    <a:pt x="197" y="161"/>
                    <a:pt x="197" y="161"/>
                  </a:cubicBezTo>
                  <a:moveTo>
                    <a:pt x="151" y="0"/>
                  </a:moveTo>
                  <a:cubicBezTo>
                    <a:pt x="68" y="0"/>
                    <a:pt x="68" y="0"/>
                    <a:pt x="68" y="0"/>
                  </a:cubicBezTo>
                  <a:cubicBezTo>
                    <a:pt x="42" y="0"/>
                    <a:pt x="22" y="21"/>
                    <a:pt x="22" y="46"/>
                  </a:cubicBezTo>
                  <a:cubicBezTo>
                    <a:pt x="22" y="90"/>
                    <a:pt x="22" y="90"/>
                    <a:pt x="22" y="90"/>
                  </a:cubicBezTo>
                  <a:moveTo>
                    <a:pt x="105" y="245"/>
                  </a:moveTo>
                  <a:cubicBezTo>
                    <a:pt x="105" y="289"/>
                    <a:pt x="105" y="289"/>
                    <a:pt x="105" y="289"/>
                  </a:cubicBezTo>
                  <a:cubicBezTo>
                    <a:pt x="105" y="314"/>
                    <a:pt x="125" y="335"/>
                    <a:pt x="151" y="335"/>
                  </a:cubicBezTo>
                  <a:cubicBezTo>
                    <a:pt x="176" y="335"/>
                    <a:pt x="197" y="314"/>
                    <a:pt x="197" y="289"/>
                  </a:cubicBezTo>
                  <a:cubicBezTo>
                    <a:pt x="197" y="254"/>
                    <a:pt x="197" y="254"/>
                    <a:pt x="197" y="254"/>
                  </a:cubicBezTo>
                  <a:moveTo>
                    <a:pt x="22" y="245"/>
                  </a:moveTo>
                  <a:cubicBezTo>
                    <a:pt x="22" y="289"/>
                    <a:pt x="22" y="289"/>
                    <a:pt x="22" y="289"/>
                  </a:cubicBezTo>
                  <a:cubicBezTo>
                    <a:pt x="22" y="314"/>
                    <a:pt x="42" y="335"/>
                    <a:pt x="68" y="335"/>
                  </a:cubicBezTo>
                  <a:cubicBezTo>
                    <a:pt x="151" y="335"/>
                    <a:pt x="151" y="335"/>
                    <a:pt x="151" y="335"/>
                  </a:cubicBezTo>
                  <a:moveTo>
                    <a:pt x="125" y="231"/>
                  </a:moveTo>
                  <a:cubicBezTo>
                    <a:pt x="125" y="104"/>
                    <a:pt x="125" y="104"/>
                    <a:pt x="125" y="104"/>
                  </a:cubicBezTo>
                  <a:cubicBezTo>
                    <a:pt x="125" y="96"/>
                    <a:pt x="118" y="90"/>
                    <a:pt x="110" y="90"/>
                  </a:cubicBezTo>
                  <a:cubicBezTo>
                    <a:pt x="15" y="90"/>
                    <a:pt x="15" y="90"/>
                    <a:pt x="15" y="90"/>
                  </a:cubicBezTo>
                  <a:cubicBezTo>
                    <a:pt x="7" y="90"/>
                    <a:pt x="0" y="96"/>
                    <a:pt x="0" y="104"/>
                  </a:cubicBezTo>
                  <a:moveTo>
                    <a:pt x="0" y="104"/>
                  </a:moveTo>
                  <a:cubicBezTo>
                    <a:pt x="0" y="231"/>
                    <a:pt x="0" y="231"/>
                    <a:pt x="0" y="231"/>
                  </a:cubicBezTo>
                  <a:cubicBezTo>
                    <a:pt x="0" y="239"/>
                    <a:pt x="7" y="245"/>
                    <a:pt x="15" y="245"/>
                  </a:cubicBezTo>
                  <a:cubicBezTo>
                    <a:pt x="110" y="245"/>
                    <a:pt x="110" y="245"/>
                    <a:pt x="110" y="245"/>
                  </a:cubicBezTo>
                  <a:cubicBezTo>
                    <a:pt x="118" y="245"/>
                    <a:pt x="125" y="239"/>
                    <a:pt x="125" y="231"/>
                  </a:cubicBezTo>
                </a:path>
              </a:pathLst>
            </a:custGeom>
            <a:noFill/>
            <a:ln w="158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75">
                <a:defRPr/>
              </a:pPr>
              <a:endParaRPr lang="en-US" sz="1324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</a:gradFill>
                <a:latin typeface="Segoe UI"/>
              </a:endParaRP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71DAFE92-F01A-4D70-B95C-7CCE59B80ADE}"/>
              </a:ext>
            </a:extLst>
          </p:cNvPr>
          <p:cNvGrpSpPr/>
          <p:nvPr/>
        </p:nvGrpSpPr>
        <p:grpSpPr>
          <a:xfrm>
            <a:off x="3387120" y="1568722"/>
            <a:ext cx="385028" cy="385028"/>
            <a:chOff x="9367156" y="8089624"/>
            <a:chExt cx="513370" cy="513370"/>
          </a:xfrm>
        </p:grpSpPr>
        <p:sp useBgFill="1">
          <p:nvSpPr>
            <p:cNvPr id="131" name="Oval 130">
              <a:extLst>
                <a:ext uri="{FF2B5EF4-FFF2-40B4-BE49-F238E27FC236}">
                  <a16:creationId xmlns:a16="http://schemas.microsoft.com/office/drawing/2014/main" id="{C44B57FB-70E6-4225-AE91-6BF0D614F28F}"/>
                </a:ext>
              </a:extLst>
            </p:cNvPr>
            <p:cNvSpPr/>
            <p:nvPr/>
          </p:nvSpPr>
          <p:spPr bwMode="auto">
            <a:xfrm rot="16920000" flipH="1">
              <a:off x="9367156" y="8089624"/>
              <a:ext cx="513370" cy="513370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kern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32" name="box" title="Icon of a box">
              <a:extLst>
                <a:ext uri="{FF2B5EF4-FFF2-40B4-BE49-F238E27FC236}">
                  <a16:creationId xmlns:a16="http://schemas.microsoft.com/office/drawing/2014/main" id="{42C5085E-2EE4-473F-88D5-95B1B3A94BE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480287" y="8201390"/>
              <a:ext cx="287108" cy="289838"/>
            </a:xfrm>
            <a:custGeom>
              <a:avLst/>
              <a:gdLst>
                <a:gd name="T0" fmla="*/ 87 w 240"/>
                <a:gd name="T1" fmla="*/ 0 h 244"/>
                <a:gd name="T2" fmla="*/ 165 w 240"/>
                <a:gd name="T3" fmla="*/ 83 h 244"/>
                <a:gd name="T4" fmla="*/ 198 w 240"/>
                <a:gd name="T5" fmla="*/ 39 h 244"/>
                <a:gd name="T6" fmla="*/ 123 w 240"/>
                <a:gd name="T7" fmla="*/ 39 h 244"/>
                <a:gd name="T8" fmla="*/ 240 w 240"/>
                <a:gd name="T9" fmla="*/ 83 h 244"/>
                <a:gd name="T10" fmla="*/ 80 w 240"/>
                <a:gd name="T11" fmla="*/ 83 h 244"/>
                <a:gd name="T12" fmla="*/ 80 w 240"/>
                <a:gd name="T13" fmla="*/ 244 h 244"/>
                <a:gd name="T14" fmla="*/ 240 w 240"/>
                <a:gd name="T15" fmla="*/ 244 h 244"/>
                <a:gd name="T16" fmla="*/ 240 w 240"/>
                <a:gd name="T17" fmla="*/ 83 h 244"/>
                <a:gd name="T18" fmla="*/ 80 w 240"/>
                <a:gd name="T19" fmla="*/ 173 h 244"/>
                <a:gd name="T20" fmla="*/ 80 w 240"/>
                <a:gd name="T21" fmla="*/ 83 h 244"/>
                <a:gd name="T22" fmla="*/ 0 w 240"/>
                <a:gd name="T23" fmla="*/ 0 h 244"/>
                <a:gd name="T24" fmla="*/ 0 w 240"/>
                <a:gd name="T25" fmla="*/ 137 h 244"/>
                <a:gd name="T26" fmla="*/ 80 w 240"/>
                <a:gd name="T27" fmla="*/ 244 h 244"/>
                <a:gd name="T28" fmla="*/ 80 w 240"/>
                <a:gd name="T29" fmla="*/ 173 h 244"/>
                <a:gd name="T30" fmla="*/ 119 w 240"/>
                <a:gd name="T31" fmla="*/ 0 h 244"/>
                <a:gd name="T32" fmla="*/ 0 w 240"/>
                <a:gd name="T33" fmla="*/ 0 h 244"/>
                <a:gd name="T34" fmla="*/ 80 w 240"/>
                <a:gd name="T35" fmla="*/ 83 h 244"/>
                <a:gd name="T36" fmla="*/ 240 w 240"/>
                <a:gd name="T37" fmla="*/ 83 h 244"/>
                <a:gd name="T38" fmla="*/ 161 w 240"/>
                <a:gd name="T39" fmla="*/ 0 h 244"/>
                <a:gd name="T40" fmla="*/ 119 w 240"/>
                <a:gd name="T41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0" h="244">
                  <a:moveTo>
                    <a:pt x="87" y="0"/>
                  </a:moveTo>
                  <a:lnTo>
                    <a:pt x="165" y="83"/>
                  </a:lnTo>
                  <a:moveTo>
                    <a:pt x="198" y="39"/>
                  </a:moveTo>
                  <a:lnTo>
                    <a:pt x="123" y="39"/>
                  </a:lnTo>
                  <a:moveTo>
                    <a:pt x="240" y="83"/>
                  </a:moveTo>
                  <a:lnTo>
                    <a:pt x="80" y="83"/>
                  </a:lnTo>
                  <a:lnTo>
                    <a:pt x="80" y="244"/>
                  </a:lnTo>
                  <a:lnTo>
                    <a:pt x="240" y="244"/>
                  </a:lnTo>
                  <a:lnTo>
                    <a:pt x="240" y="83"/>
                  </a:lnTo>
                  <a:moveTo>
                    <a:pt x="80" y="173"/>
                  </a:moveTo>
                  <a:lnTo>
                    <a:pt x="80" y="83"/>
                  </a:lnTo>
                  <a:lnTo>
                    <a:pt x="0" y="0"/>
                  </a:lnTo>
                  <a:lnTo>
                    <a:pt x="0" y="137"/>
                  </a:lnTo>
                  <a:lnTo>
                    <a:pt x="80" y="244"/>
                  </a:lnTo>
                  <a:lnTo>
                    <a:pt x="80" y="173"/>
                  </a:lnTo>
                  <a:moveTo>
                    <a:pt x="119" y="0"/>
                  </a:moveTo>
                  <a:lnTo>
                    <a:pt x="0" y="0"/>
                  </a:lnTo>
                  <a:lnTo>
                    <a:pt x="80" y="83"/>
                  </a:lnTo>
                  <a:lnTo>
                    <a:pt x="240" y="83"/>
                  </a:lnTo>
                  <a:lnTo>
                    <a:pt x="161" y="0"/>
                  </a:lnTo>
                  <a:lnTo>
                    <a:pt x="119" y="0"/>
                  </a:lnTo>
                </a:path>
              </a:pathLst>
            </a:custGeom>
            <a:noFill/>
            <a:ln w="15875" cap="flat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75">
                <a:defRPr/>
              </a:pPr>
              <a:endParaRPr lang="en-US" sz="1324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  <a:latin typeface="Segoe UI"/>
              </a:endParaRPr>
            </a:p>
          </p:txBody>
        </p:sp>
      </p:grpSp>
      <p:sp>
        <p:nvSpPr>
          <p:cNvPr id="133" name="Rectangle 132">
            <a:extLst>
              <a:ext uri="{FF2B5EF4-FFF2-40B4-BE49-F238E27FC236}">
                <a16:creationId xmlns:a16="http://schemas.microsoft.com/office/drawing/2014/main" id="{08A44A29-346E-41D2-8443-BD9E7357633E}"/>
              </a:ext>
            </a:extLst>
          </p:cNvPr>
          <p:cNvSpPr/>
          <p:nvPr/>
        </p:nvSpPr>
        <p:spPr>
          <a:xfrm>
            <a:off x="421617" y="1154293"/>
            <a:ext cx="2343513" cy="2495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75">
              <a:lnSpc>
                <a:spcPct val="90000"/>
              </a:lnSpc>
              <a:spcAft>
                <a:spcPts val="900"/>
              </a:spcAft>
              <a:defRPr/>
            </a:pPr>
            <a:r>
              <a:rPr lang="en-US" sz="1765" kern="0">
                <a:gradFill>
                  <a:gsLst>
                    <a:gs pos="20000">
                      <a:srgbClr val="1A1A1A"/>
                    </a:gs>
                    <a:gs pos="68000">
                      <a:srgbClr val="1A1A1A"/>
                    </a:gs>
                  </a:gsLst>
                  <a:lin ang="5400000" scaled="0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rPr>
              <a:t>Employees</a:t>
            </a:r>
          </a:p>
          <a:p>
            <a:pPr defTabSz="685775">
              <a:lnSpc>
                <a:spcPct val="90000"/>
              </a:lnSpc>
              <a:spcAft>
                <a:spcPts val="900"/>
              </a:spcAft>
              <a:defRPr/>
            </a:pPr>
            <a:r>
              <a:rPr lang="en-US" sz="1765" kern="0">
                <a:gradFill>
                  <a:gsLst>
                    <a:gs pos="20000">
                      <a:srgbClr val="1A1A1A"/>
                    </a:gs>
                    <a:gs pos="68000">
                      <a:srgbClr val="1A1A1A"/>
                    </a:gs>
                  </a:gsLst>
                  <a:lin ang="5400000" scaled="0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rPr>
              <a:t>Partners</a:t>
            </a:r>
          </a:p>
          <a:p>
            <a:pPr defTabSz="685775">
              <a:lnSpc>
                <a:spcPct val="90000"/>
              </a:lnSpc>
              <a:spcAft>
                <a:spcPts val="900"/>
              </a:spcAft>
              <a:defRPr/>
            </a:pPr>
            <a:r>
              <a:rPr lang="en-US" sz="1765" kern="0">
                <a:gradFill>
                  <a:gsLst>
                    <a:gs pos="20000">
                      <a:srgbClr val="1A1A1A"/>
                    </a:gs>
                    <a:gs pos="68000">
                      <a:srgbClr val="1A1A1A"/>
                    </a:gs>
                  </a:gsLst>
                  <a:lin ang="5400000" scaled="0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rPr>
              <a:t>Customers</a:t>
            </a:r>
          </a:p>
          <a:p>
            <a:pPr defTabSz="685775">
              <a:lnSpc>
                <a:spcPct val="90000"/>
              </a:lnSpc>
              <a:spcAft>
                <a:spcPts val="900"/>
              </a:spcAft>
              <a:defRPr/>
            </a:pPr>
            <a:r>
              <a:rPr lang="en-US" sz="1765" kern="0">
                <a:gradFill>
                  <a:gsLst>
                    <a:gs pos="20000">
                      <a:srgbClr val="1A1A1A"/>
                    </a:gs>
                    <a:gs pos="68000">
                      <a:srgbClr val="1A1A1A"/>
                    </a:gs>
                  </a:gsLst>
                  <a:lin ang="5400000" scaled="0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rPr>
              <a:t>Distributors</a:t>
            </a:r>
          </a:p>
          <a:p>
            <a:pPr defTabSz="685775">
              <a:lnSpc>
                <a:spcPct val="90000"/>
              </a:lnSpc>
              <a:spcAft>
                <a:spcPts val="900"/>
              </a:spcAft>
              <a:defRPr/>
            </a:pPr>
            <a:r>
              <a:rPr lang="en-US" sz="1765" kern="0">
                <a:gradFill>
                  <a:gsLst>
                    <a:gs pos="20000">
                      <a:srgbClr val="1A1A1A"/>
                    </a:gs>
                    <a:gs pos="68000">
                      <a:srgbClr val="1A1A1A"/>
                    </a:gs>
                  </a:gsLst>
                  <a:lin ang="5400000" scaled="0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rPr>
              <a:t>Suppliers</a:t>
            </a:r>
          </a:p>
          <a:p>
            <a:pPr defTabSz="685775">
              <a:lnSpc>
                <a:spcPct val="90000"/>
              </a:lnSpc>
              <a:spcAft>
                <a:spcPts val="900"/>
              </a:spcAft>
              <a:defRPr/>
            </a:pPr>
            <a:r>
              <a:rPr lang="en-US" sz="1765" kern="0">
                <a:gradFill>
                  <a:gsLst>
                    <a:gs pos="20000">
                      <a:srgbClr val="1A1A1A"/>
                    </a:gs>
                    <a:gs pos="68000">
                      <a:srgbClr val="1A1A1A"/>
                    </a:gs>
                  </a:gsLst>
                  <a:lin ang="5400000" scaled="0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rPr>
              <a:t>Devices</a:t>
            </a:r>
          </a:p>
          <a:p>
            <a:pPr defTabSz="685775">
              <a:lnSpc>
                <a:spcPct val="90000"/>
              </a:lnSpc>
              <a:spcAft>
                <a:spcPts val="900"/>
              </a:spcAft>
              <a:defRPr/>
            </a:pPr>
            <a:r>
              <a:rPr lang="en-US" sz="1765" kern="0">
                <a:gradFill>
                  <a:gsLst>
                    <a:gs pos="20000">
                      <a:srgbClr val="1A1A1A"/>
                    </a:gs>
                    <a:gs pos="68000">
                      <a:srgbClr val="1A1A1A"/>
                    </a:gs>
                  </a:gsLst>
                  <a:lin ang="5400000" scaled="0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rPr>
              <a:t>Things</a:t>
            </a: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9606D1E1-CDC8-44A5-A645-38FEB24EC7C6}"/>
              </a:ext>
            </a:extLst>
          </p:cNvPr>
          <p:cNvSpPr/>
          <p:nvPr/>
        </p:nvSpPr>
        <p:spPr bwMode="auto">
          <a:xfrm>
            <a:off x="9228156" y="0"/>
            <a:ext cx="415499" cy="415499"/>
          </a:xfrm>
          <a:prstGeom prst="ellipse">
            <a:avLst/>
          </a:prstGeom>
          <a:solidFill>
            <a:schemeClr val="accent3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34978" rIns="0" bIns="34978" numCol="1" rtlCol="0" anchor="ctr" anchorCtr="0" compatLnSpc="1">
            <a:prstTxWarp prst="textNoShape">
              <a:avLst/>
            </a:prstTxWarp>
          </a:bodyPr>
          <a:lstStyle/>
          <a:p>
            <a:pPr algn="ctr" defTabSz="699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gradFill>
                  <a:gsLst>
                    <a:gs pos="40075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latin typeface="Segoe UI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322027528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E4D43-3763-4CDC-B41A-FA2FDC831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Identity is the control plane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209A687-DE50-4F2B-BDF3-286C6E3925C4}"/>
              </a:ext>
            </a:extLst>
          </p:cNvPr>
          <p:cNvCxnSpPr>
            <a:cxnSpLocks/>
          </p:cNvCxnSpPr>
          <p:nvPr/>
        </p:nvCxnSpPr>
        <p:spPr>
          <a:xfrm flipH="1">
            <a:off x="5535930" y="1287780"/>
            <a:ext cx="1101090" cy="762000"/>
          </a:xfrm>
          <a:prstGeom prst="line">
            <a:avLst/>
          </a:prstGeom>
          <a:ln w="63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0A357AF-2E33-40CD-AC64-161F3398071F}"/>
              </a:ext>
            </a:extLst>
          </p:cNvPr>
          <p:cNvCxnSpPr>
            <a:cxnSpLocks/>
          </p:cNvCxnSpPr>
          <p:nvPr/>
        </p:nvCxnSpPr>
        <p:spPr>
          <a:xfrm flipH="1">
            <a:off x="4659630" y="1219200"/>
            <a:ext cx="716280" cy="339090"/>
          </a:xfrm>
          <a:prstGeom prst="line">
            <a:avLst/>
          </a:prstGeom>
          <a:ln w="63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 descr="school icon">
            <a:extLst>
              <a:ext uri="{FF2B5EF4-FFF2-40B4-BE49-F238E27FC236}">
                <a16:creationId xmlns:a16="http://schemas.microsoft.com/office/drawing/2014/main" id="{C5BFA8DF-797B-48B5-995D-F6E8B3EBA38A}"/>
              </a:ext>
            </a:extLst>
          </p:cNvPr>
          <p:cNvGrpSpPr/>
          <p:nvPr/>
        </p:nvGrpSpPr>
        <p:grpSpPr>
          <a:xfrm>
            <a:off x="6568644" y="1071202"/>
            <a:ext cx="387985" cy="387985"/>
            <a:chOff x="7541280" y="4820305"/>
            <a:chExt cx="527686" cy="527686"/>
          </a:xfrm>
        </p:grpSpPr>
        <p:sp useBgFill="1">
          <p:nvSpPr>
            <p:cNvPr id="6" name="Oval 5">
              <a:extLst>
                <a:ext uri="{FF2B5EF4-FFF2-40B4-BE49-F238E27FC236}">
                  <a16:creationId xmlns:a16="http://schemas.microsoft.com/office/drawing/2014/main" id="{FD2E4E47-C1DC-4494-9B4D-3E6C05EDE3B5}"/>
                </a:ext>
              </a:extLst>
            </p:cNvPr>
            <p:cNvSpPr/>
            <p:nvPr/>
          </p:nvSpPr>
          <p:spPr bwMode="auto">
            <a:xfrm rot="18900000" flipH="1">
              <a:off x="7541280" y="4820305"/>
              <a:ext cx="527686" cy="527686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kern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7" name="building_11">
              <a:extLst>
                <a:ext uri="{FF2B5EF4-FFF2-40B4-BE49-F238E27FC236}">
                  <a16:creationId xmlns:a16="http://schemas.microsoft.com/office/drawing/2014/main" id="{4EE11C6B-A4D5-47F2-BC5B-CF4F75A8D13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599615" y="4973522"/>
              <a:ext cx="411016" cy="221252"/>
            </a:xfrm>
            <a:custGeom>
              <a:avLst/>
              <a:gdLst>
                <a:gd name="T0" fmla="*/ 164 w 361"/>
                <a:gd name="T1" fmla="*/ 94 h 193"/>
                <a:gd name="T2" fmla="*/ 66 w 361"/>
                <a:gd name="T3" fmla="*/ 193 h 193"/>
                <a:gd name="T4" fmla="*/ 98 w 361"/>
                <a:gd name="T5" fmla="*/ 124 h 193"/>
                <a:gd name="T6" fmla="*/ 93 w 361"/>
                <a:gd name="T7" fmla="*/ 129 h 193"/>
                <a:gd name="T8" fmla="*/ 98 w 361"/>
                <a:gd name="T9" fmla="*/ 124 h 193"/>
                <a:gd name="T10" fmla="*/ 93 w 361"/>
                <a:gd name="T11" fmla="*/ 160 h 193"/>
                <a:gd name="T12" fmla="*/ 98 w 361"/>
                <a:gd name="T13" fmla="*/ 165 h 193"/>
                <a:gd name="T14" fmla="*/ 135 w 361"/>
                <a:gd name="T15" fmla="*/ 124 h 193"/>
                <a:gd name="T16" fmla="*/ 130 w 361"/>
                <a:gd name="T17" fmla="*/ 129 h 193"/>
                <a:gd name="T18" fmla="*/ 135 w 361"/>
                <a:gd name="T19" fmla="*/ 124 h 193"/>
                <a:gd name="T20" fmla="*/ 130 w 361"/>
                <a:gd name="T21" fmla="*/ 160 h 193"/>
                <a:gd name="T22" fmla="*/ 135 w 361"/>
                <a:gd name="T23" fmla="*/ 165 h 193"/>
                <a:gd name="T24" fmla="*/ 295 w 361"/>
                <a:gd name="T25" fmla="*/ 124 h 193"/>
                <a:gd name="T26" fmla="*/ 291 w 361"/>
                <a:gd name="T27" fmla="*/ 129 h 193"/>
                <a:gd name="T28" fmla="*/ 295 w 361"/>
                <a:gd name="T29" fmla="*/ 124 h 193"/>
                <a:gd name="T30" fmla="*/ 291 w 361"/>
                <a:gd name="T31" fmla="*/ 160 h 193"/>
                <a:gd name="T32" fmla="*/ 295 w 361"/>
                <a:gd name="T33" fmla="*/ 165 h 193"/>
                <a:gd name="T34" fmla="*/ 333 w 361"/>
                <a:gd name="T35" fmla="*/ 124 h 193"/>
                <a:gd name="T36" fmla="*/ 328 w 361"/>
                <a:gd name="T37" fmla="*/ 129 h 193"/>
                <a:gd name="T38" fmla="*/ 333 w 361"/>
                <a:gd name="T39" fmla="*/ 124 h 193"/>
                <a:gd name="T40" fmla="*/ 328 w 361"/>
                <a:gd name="T41" fmla="*/ 160 h 193"/>
                <a:gd name="T42" fmla="*/ 333 w 361"/>
                <a:gd name="T43" fmla="*/ 165 h 193"/>
                <a:gd name="T44" fmla="*/ 263 w 361"/>
                <a:gd name="T45" fmla="*/ 193 h 193"/>
                <a:gd name="T46" fmla="*/ 361 w 361"/>
                <a:gd name="T47" fmla="*/ 94 h 193"/>
                <a:gd name="T48" fmla="*/ 263 w 361"/>
                <a:gd name="T49" fmla="*/ 193 h 193"/>
                <a:gd name="T50" fmla="*/ 164 w 361"/>
                <a:gd name="T51" fmla="*/ 45 h 193"/>
                <a:gd name="T52" fmla="*/ 263 w 361"/>
                <a:gd name="T53" fmla="*/ 193 h 193"/>
                <a:gd name="T54" fmla="*/ 214 w 361"/>
                <a:gd name="T55" fmla="*/ 0 h 193"/>
                <a:gd name="T56" fmla="*/ 185 w 361"/>
                <a:gd name="T57" fmla="*/ 58 h 193"/>
                <a:gd name="T58" fmla="*/ 241 w 361"/>
                <a:gd name="T59" fmla="*/ 84 h 193"/>
                <a:gd name="T60" fmla="*/ 241 w 361"/>
                <a:gd name="T61" fmla="*/ 193 h 193"/>
                <a:gd name="T62" fmla="*/ 213 w 361"/>
                <a:gd name="T63" fmla="*/ 144 h 193"/>
                <a:gd name="T64" fmla="*/ 213 w 361"/>
                <a:gd name="T65" fmla="*/ 144 h 193"/>
                <a:gd name="T66" fmla="*/ 185 w 361"/>
                <a:gd name="T67" fmla="*/ 193 h 193"/>
                <a:gd name="T68" fmla="*/ 207 w 361"/>
                <a:gd name="T69" fmla="*/ 115 h 193"/>
                <a:gd name="T70" fmla="*/ 219 w 361"/>
                <a:gd name="T71" fmla="*/ 115 h 193"/>
                <a:gd name="T72" fmla="*/ 19 w 361"/>
                <a:gd name="T73" fmla="*/ 75 h 193"/>
                <a:gd name="T74" fmla="*/ 19 w 361"/>
                <a:gd name="T75" fmla="*/ 45 h 193"/>
                <a:gd name="T76" fmla="*/ 0 w 361"/>
                <a:gd name="T77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61" h="193">
                  <a:moveTo>
                    <a:pt x="66" y="94"/>
                  </a:moveTo>
                  <a:cubicBezTo>
                    <a:pt x="164" y="94"/>
                    <a:pt x="164" y="94"/>
                    <a:pt x="164" y="94"/>
                  </a:cubicBezTo>
                  <a:cubicBezTo>
                    <a:pt x="164" y="193"/>
                    <a:pt x="164" y="193"/>
                    <a:pt x="164" y="193"/>
                  </a:cubicBezTo>
                  <a:cubicBezTo>
                    <a:pt x="66" y="193"/>
                    <a:pt x="66" y="193"/>
                    <a:pt x="66" y="193"/>
                  </a:cubicBezTo>
                  <a:lnTo>
                    <a:pt x="66" y="94"/>
                  </a:lnTo>
                  <a:close/>
                  <a:moveTo>
                    <a:pt x="98" y="124"/>
                  </a:moveTo>
                  <a:cubicBezTo>
                    <a:pt x="93" y="124"/>
                    <a:pt x="93" y="124"/>
                    <a:pt x="93" y="124"/>
                  </a:cubicBezTo>
                  <a:cubicBezTo>
                    <a:pt x="93" y="129"/>
                    <a:pt x="93" y="129"/>
                    <a:pt x="93" y="129"/>
                  </a:cubicBezTo>
                  <a:cubicBezTo>
                    <a:pt x="98" y="129"/>
                    <a:pt x="98" y="129"/>
                    <a:pt x="98" y="129"/>
                  </a:cubicBezTo>
                  <a:lnTo>
                    <a:pt x="98" y="124"/>
                  </a:lnTo>
                  <a:close/>
                  <a:moveTo>
                    <a:pt x="98" y="160"/>
                  </a:moveTo>
                  <a:cubicBezTo>
                    <a:pt x="93" y="160"/>
                    <a:pt x="93" y="160"/>
                    <a:pt x="93" y="160"/>
                  </a:cubicBezTo>
                  <a:cubicBezTo>
                    <a:pt x="93" y="165"/>
                    <a:pt x="93" y="165"/>
                    <a:pt x="93" y="165"/>
                  </a:cubicBezTo>
                  <a:cubicBezTo>
                    <a:pt x="98" y="165"/>
                    <a:pt x="98" y="165"/>
                    <a:pt x="98" y="165"/>
                  </a:cubicBezTo>
                  <a:lnTo>
                    <a:pt x="98" y="160"/>
                  </a:lnTo>
                  <a:close/>
                  <a:moveTo>
                    <a:pt x="135" y="124"/>
                  </a:moveTo>
                  <a:cubicBezTo>
                    <a:pt x="130" y="124"/>
                    <a:pt x="130" y="124"/>
                    <a:pt x="130" y="124"/>
                  </a:cubicBezTo>
                  <a:cubicBezTo>
                    <a:pt x="130" y="129"/>
                    <a:pt x="130" y="129"/>
                    <a:pt x="130" y="129"/>
                  </a:cubicBezTo>
                  <a:cubicBezTo>
                    <a:pt x="135" y="129"/>
                    <a:pt x="135" y="129"/>
                    <a:pt x="135" y="129"/>
                  </a:cubicBezTo>
                  <a:lnTo>
                    <a:pt x="135" y="124"/>
                  </a:lnTo>
                  <a:close/>
                  <a:moveTo>
                    <a:pt x="135" y="160"/>
                  </a:moveTo>
                  <a:cubicBezTo>
                    <a:pt x="130" y="160"/>
                    <a:pt x="130" y="160"/>
                    <a:pt x="130" y="160"/>
                  </a:cubicBezTo>
                  <a:cubicBezTo>
                    <a:pt x="130" y="165"/>
                    <a:pt x="130" y="165"/>
                    <a:pt x="130" y="165"/>
                  </a:cubicBezTo>
                  <a:cubicBezTo>
                    <a:pt x="135" y="165"/>
                    <a:pt x="135" y="165"/>
                    <a:pt x="135" y="165"/>
                  </a:cubicBezTo>
                  <a:lnTo>
                    <a:pt x="135" y="160"/>
                  </a:lnTo>
                  <a:close/>
                  <a:moveTo>
                    <a:pt x="295" y="124"/>
                  </a:moveTo>
                  <a:cubicBezTo>
                    <a:pt x="291" y="124"/>
                    <a:pt x="291" y="124"/>
                    <a:pt x="291" y="124"/>
                  </a:cubicBezTo>
                  <a:cubicBezTo>
                    <a:pt x="291" y="129"/>
                    <a:pt x="291" y="129"/>
                    <a:pt x="291" y="129"/>
                  </a:cubicBezTo>
                  <a:cubicBezTo>
                    <a:pt x="295" y="129"/>
                    <a:pt x="295" y="129"/>
                    <a:pt x="295" y="129"/>
                  </a:cubicBezTo>
                  <a:lnTo>
                    <a:pt x="295" y="124"/>
                  </a:lnTo>
                  <a:close/>
                  <a:moveTo>
                    <a:pt x="295" y="160"/>
                  </a:moveTo>
                  <a:cubicBezTo>
                    <a:pt x="291" y="160"/>
                    <a:pt x="291" y="160"/>
                    <a:pt x="291" y="160"/>
                  </a:cubicBezTo>
                  <a:cubicBezTo>
                    <a:pt x="291" y="165"/>
                    <a:pt x="291" y="165"/>
                    <a:pt x="291" y="165"/>
                  </a:cubicBezTo>
                  <a:cubicBezTo>
                    <a:pt x="295" y="165"/>
                    <a:pt x="295" y="165"/>
                    <a:pt x="295" y="165"/>
                  </a:cubicBezTo>
                  <a:lnTo>
                    <a:pt x="295" y="160"/>
                  </a:lnTo>
                  <a:close/>
                  <a:moveTo>
                    <a:pt x="333" y="124"/>
                  </a:moveTo>
                  <a:cubicBezTo>
                    <a:pt x="328" y="124"/>
                    <a:pt x="328" y="124"/>
                    <a:pt x="328" y="124"/>
                  </a:cubicBezTo>
                  <a:cubicBezTo>
                    <a:pt x="328" y="129"/>
                    <a:pt x="328" y="129"/>
                    <a:pt x="328" y="129"/>
                  </a:cubicBezTo>
                  <a:cubicBezTo>
                    <a:pt x="333" y="129"/>
                    <a:pt x="333" y="129"/>
                    <a:pt x="333" y="129"/>
                  </a:cubicBezTo>
                  <a:lnTo>
                    <a:pt x="333" y="124"/>
                  </a:lnTo>
                  <a:close/>
                  <a:moveTo>
                    <a:pt x="333" y="160"/>
                  </a:moveTo>
                  <a:cubicBezTo>
                    <a:pt x="328" y="160"/>
                    <a:pt x="328" y="160"/>
                    <a:pt x="328" y="160"/>
                  </a:cubicBezTo>
                  <a:cubicBezTo>
                    <a:pt x="328" y="165"/>
                    <a:pt x="328" y="165"/>
                    <a:pt x="328" y="165"/>
                  </a:cubicBezTo>
                  <a:cubicBezTo>
                    <a:pt x="333" y="165"/>
                    <a:pt x="333" y="165"/>
                    <a:pt x="333" y="165"/>
                  </a:cubicBezTo>
                  <a:lnTo>
                    <a:pt x="333" y="160"/>
                  </a:lnTo>
                  <a:close/>
                  <a:moveTo>
                    <a:pt x="263" y="193"/>
                  </a:moveTo>
                  <a:cubicBezTo>
                    <a:pt x="361" y="193"/>
                    <a:pt x="361" y="193"/>
                    <a:pt x="361" y="193"/>
                  </a:cubicBezTo>
                  <a:cubicBezTo>
                    <a:pt x="361" y="94"/>
                    <a:pt x="361" y="94"/>
                    <a:pt x="361" y="94"/>
                  </a:cubicBezTo>
                  <a:cubicBezTo>
                    <a:pt x="263" y="94"/>
                    <a:pt x="263" y="94"/>
                    <a:pt x="263" y="94"/>
                  </a:cubicBezTo>
                  <a:lnTo>
                    <a:pt x="263" y="193"/>
                  </a:lnTo>
                  <a:close/>
                  <a:moveTo>
                    <a:pt x="214" y="0"/>
                  </a:moveTo>
                  <a:cubicBezTo>
                    <a:pt x="164" y="45"/>
                    <a:pt x="164" y="45"/>
                    <a:pt x="164" y="45"/>
                  </a:cubicBezTo>
                  <a:cubicBezTo>
                    <a:pt x="164" y="193"/>
                    <a:pt x="164" y="193"/>
                    <a:pt x="164" y="193"/>
                  </a:cubicBezTo>
                  <a:cubicBezTo>
                    <a:pt x="263" y="193"/>
                    <a:pt x="263" y="193"/>
                    <a:pt x="263" y="193"/>
                  </a:cubicBezTo>
                  <a:cubicBezTo>
                    <a:pt x="263" y="45"/>
                    <a:pt x="263" y="45"/>
                    <a:pt x="263" y="45"/>
                  </a:cubicBezTo>
                  <a:lnTo>
                    <a:pt x="214" y="0"/>
                  </a:lnTo>
                  <a:close/>
                  <a:moveTo>
                    <a:pt x="241" y="58"/>
                  </a:moveTo>
                  <a:cubicBezTo>
                    <a:pt x="185" y="58"/>
                    <a:pt x="185" y="58"/>
                    <a:pt x="185" y="58"/>
                  </a:cubicBezTo>
                  <a:cubicBezTo>
                    <a:pt x="185" y="84"/>
                    <a:pt x="185" y="84"/>
                    <a:pt x="185" y="84"/>
                  </a:cubicBezTo>
                  <a:cubicBezTo>
                    <a:pt x="241" y="84"/>
                    <a:pt x="241" y="84"/>
                    <a:pt x="241" y="84"/>
                  </a:cubicBezTo>
                  <a:lnTo>
                    <a:pt x="241" y="58"/>
                  </a:lnTo>
                  <a:close/>
                  <a:moveTo>
                    <a:pt x="241" y="193"/>
                  </a:moveTo>
                  <a:cubicBezTo>
                    <a:pt x="241" y="144"/>
                    <a:pt x="241" y="144"/>
                    <a:pt x="241" y="144"/>
                  </a:cubicBezTo>
                  <a:cubicBezTo>
                    <a:pt x="213" y="144"/>
                    <a:pt x="213" y="144"/>
                    <a:pt x="213" y="144"/>
                  </a:cubicBezTo>
                  <a:cubicBezTo>
                    <a:pt x="213" y="193"/>
                    <a:pt x="213" y="193"/>
                    <a:pt x="213" y="193"/>
                  </a:cubicBezTo>
                  <a:moveTo>
                    <a:pt x="213" y="144"/>
                  </a:moveTo>
                  <a:cubicBezTo>
                    <a:pt x="185" y="144"/>
                    <a:pt x="185" y="144"/>
                    <a:pt x="185" y="144"/>
                  </a:cubicBezTo>
                  <a:cubicBezTo>
                    <a:pt x="185" y="193"/>
                    <a:pt x="185" y="193"/>
                    <a:pt x="185" y="193"/>
                  </a:cubicBezTo>
                  <a:moveTo>
                    <a:pt x="213" y="109"/>
                  </a:moveTo>
                  <a:cubicBezTo>
                    <a:pt x="210" y="109"/>
                    <a:pt x="207" y="112"/>
                    <a:pt x="207" y="115"/>
                  </a:cubicBezTo>
                  <a:cubicBezTo>
                    <a:pt x="207" y="119"/>
                    <a:pt x="210" y="122"/>
                    <a:pt x="213" y="122"/>
                  </a:cubicBezTo>
                  <a:cubicBezTo>
                    <a:pt x="217" y="122"/>
                    <a:pt x="219" y="119"/>
                    <a:pt x="219" y="115"/>
                  </a:cubicBezTo>
                  <a:cubicBezTo>
                    <a:pt x="219" y="112"/>
                    <a:pt x="217" y="109"/>
                    <a:pt x="213" y="109"/>
                  </a:cubicBezTo>
                  <a:close/>
                  <a:moveTo>
                    <a:pt x="19" y="75"/>
                  </a:moveTo>
                  <a:cubicBezTo>
                    <a:pt x="50" y="62"/>
                    <a:pt x="50" y="62"/>
                    <a:pt x="50" y="62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19" y="193"/>
                    <a:pt x="19" y="193"/>
                    <a:pt x="19" y="193"/>
                  </a:cubicBezTo>
                  <a:moveTo>
                    <a:pt x="0" y="193"/>
                  </a:moveTo>
                  <a:cubicBezTo>
                    <a:pt x="38" y="193"/>
                    <a:pt x="38" y="193"/>
                    <a:pt x="38" y="193"/>
                  </a:cubicBezTo>
                </a:path>
              </a:pathLst>
            </a:custGeom>
            <a:noFill/>
            <a:ln w="15875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7232" tIns="33616" rIns="67232" bIns="33616" numCol="1" anchor="t" anchorCtr="0" compatLnSpc="1">
              <a:prstTxWarp prst="textNoShape">
                <a:avLst/>
              </a:prstTxWarp>
            </a:bodyPr>
            <a:lstStyle/>
            <a:p>
              <a:pPr defTabSz="685775">
                <a:defRPr/>
              </a:pPr>
              <a:endParaRPr lang="en-US" sz="1324">
                <a:solidFill>
                  <a:srgbClr val="505050"/>
                </a:solidFill>
                <a:latin typeface="Segoe UI Semilight"/>
              </a:endParaRPr>
            </a:p>
          </p:txBody>
        </p:sp>
      </p:grpSp>
      <p:grpSp>
        <p:nvGrpSpPr>
          <p:cNvPr id="8" name="Group 7" descr="airplane icon">
            <a:extLst>
              <a:ext uri="{FF2B5EF4-FFF2-40B4-BE49-F238E27FC236}">
                <a16:creationId xmlns:a16="http://schemas.microsoft.com/office/drawing/2014/main" id="{4E389619-F3BE-497D-9EE7-DCC328830405}"/>
              </a:ext>
            </a:extLst>
          </p:cNvPr>
          <p:cNvGrpSpPr/>
          <p:nvPr/>
        </p:nvGrpSpPr>
        <p:grpSpPr>
          <a:xfrm>
            <a:off x="5382891" y="947796"/>
            <a:ext cx="387985" cy="387985"/>
            <a:chOff x="8198591" y="3233420"/>
            <a:chExt cx="527686" cy="527686"/>
          </a:xfrm>
        </p:grpSpPr>
        <p:sp useBgFill="1">
          <p:nvSpPr>
            <p:cNvPr id="9" name="Oval 8">
              <a:extLst>
                <a:ext uri="{FF2B5EF4-FFF2-40B4-BE49-F238E27FC236}">
                  <a16:creationId xmlns:a16="http://schemas.microsoft.com/office/drawing/2014/main" id="{18AE467A-2D9A-4FA1-AF5F-ED00E5A86BC1}"/>
                </a:ext>
              </a:extLst>
            </p:cNvPr>
            <p:cNvSpPr/>
            <p:nvPr/>
          </p:nvSpPr>
          <p:spPr bwMode="auto">
            <a:xfrm rot="5400000">
              <a:off x="8198591" y="3233420"/>
              <a:ext cx="527686" cy="527686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kern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" name="Airplane_E709">
              <a:extLst>
                <a:ext uri="{FF2B5EF4-FFF2-40B4-BE49-F238E27FC236}">
                  <a16:creationId xmlns:a16="http://schemas.microsoft.com/office/drawing/2014/main" id="{A1599A99-239D-43F7-A30C-15A8C5B3989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319857" y="3352801"/>
              <a:ext cx="285156" cy="288926"/>
            </a:xfrm>
            <a:custGeom>
              <a:avLst/>
              <a:gdLst>
                <a:gd name="T0" fmla="*/ 1002 w 3707"/>
                <a:gd name="T1" fmla="*/ 3755 h 3755"/>
                <a:gd name="T2" fmla="*/ 1502 w 3707"/>
                <a:gd name="T3" fmla="*/ 2253 h 3755"/>
                <a:gd name="T4" fmla="*/ 751 w 3707"/>
                <a:gd name="T5" fmla="*/ 2253 h 3755"/>
                <a:gd name="T6" fmla="*/ 625 w 3707"/>
                <a:gd name="T7" fmla="*/ 2503 h 3755"/>
                <a:gd name="T8" fmla="*/ 0 w 3707"/>
                <a:gd name="T9" fmla="*/ 2503 h 3755"/>
                <a:gd name="T10" fmla="*/ 209 w 3707"/>
                <a:gd name="T11" fmla="*/ 1877 h 3755"/>
                <a:gd name="T12" fmla="*/ 0 w 3707"/>
                <a:gd name="T13" fmla="*/ 1251 h 3755"/>
                <a:gd name="T14" fmla="*/ 625 w 3707"/>
                <a:gd name="T15" fmla="*/ 1251 h 3755"/>
                <a:gd name="T16" fmla="*/ 751 w 3707"/>
                <a:gd name="T17" fmla="*/ 1502 h 3755"/>
                <a:gd name="T18" fmla="*/ 1502 w 3707"/>
                <a:gd name="T19" fmla="*/ 1502 h 3755"/>
                <a:gd name="T20" fmla="*/ 1002 w 3707"/>
                <a:gd name="T21" fmla="*/ 0 h 3755"/>
                <a:gd name="T22" fmla="*/ 1627 w 3707"/>
                <a:gd name="T23" fmla="*/ 0 h 3755"/>
                <a:gd name="T24" fmla="*/ 2378 w 3707"/>
                <a:gd name="T25" fmla="*/ 1502 h 3755"/>
                <a:gd name="T26" fmla="*/ 3331 w 3707"/>
                <a:gd name="T27" fmla="*/ 1502 h 3755"/>
                <a:gd name="T28" fmla="*/ 3707 w 3707"/>
                <a:gd name="T29" fmla="*/ 1877 h 3755"/>
                <a:gd name="T30" fmla="*/ 3331 w 3707"/>
                <a:gd name="T31" fmla="*/ 2253 h 3755"/>
                <a:gd name="T32" fmla="*/ 2378 w 3707"/>
                <a:gd name="T33" fmla="*/ 2253 h 3755"/>
                <a:gd name="T34" fmla="*/ 1627 w 3707"/>
                <a:gd name="T35" fmla="*/ 3755 h 3755"/>
                <a:gd name="T36" fmla="*/ 1002 w 3707"/>
                <a:gd name="T37" fmla="*/ 3755 h 3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07" h="3755">
                  <a:moveTo>
                    <a:pt x="1002" y="3755"/>
                  </a:moveTo>
                  <a:cubicBezTo>
                    <a:pt x="1502" y="2253"/>
                    <a:pt x="1502" y="2253"/>
                    <a:pt x="1502" y="2253"/>
                  </a:cubicBezTo>
                  <a:cubicBezTo>
                    <a:pt x="751" y="2253"/>
                    <a:pt x="751" y="2253"/>
                    <a:pt x="751" y="2253"/>
                  </a:cubicBezTo>
                  <a:cubicBezTo>
                    <a:pt x="625" y="2503"/>
                    <a:pt x="625" y="2503"/>
                    <a:pt x="625" y="2503"/>
                  </a:cubicBezTo>
                  <a:cubicBezTo>
                    <a:pt x="0" y="2503"/>
                    <a:pt x="0" y="2503"/>
                    <a:pt x="0" y="2503"/>
                  </a:cubicBezTo>
                  <a:cubicBezTo>
                    <a:pt x="209" y="1877"/>
                    <a:pt x="209" y="1877"/>
                    <a:pt x="209" y="1877"/>
                  </a:cubicBezTo>
                  <a:cubicBezTo>
                    <a:pt x="0" y="1251"/>
                    <a:pt x="0" y="1251"/>
                    <a:pt x="0" y="1251"/>
                  </a:cubicBezTo>
                  <a:cubicBezTo>
                    <a:pt x="625" y="1251"/>
                    <a:pt x="625" y="1251"/>
                    <a:pt x="625" y="1251"/>
                  </a:cubicBezTo>
                  <a:cubicBezTo>
                    <a:pt x="751" y="1502"/>
                    <a:pt x="751" y="1502"/>
                    <a:pt x="751" y="1502"/>
                  </a:cubicBezTo>
                  <a:cubicBezTo>
                    <a:pt x="1502" y="1502"/>
                    <a:pt x="1502" y="1502"/>
                    <a:pt x="1502" y="1502"/>
                  </a:cubicBezTo>
                  <a:cubicBezTo>
                    <a:pt x="1002" y="0"/>
                    <a:pt x="1002" y="0"/>
                    <a:pt x="1002" y="0"/>
                  </a:cubicBezTo>
                  <a:cubicBezTo>
                    <a:pt x="1627" y="0"/>
                    <a:pt x="1627" y="0"/>
                    <a:pt x="1627" y="0"/>
                  </a:cubicBezTo>
                  <a:cubicBezTo>
                    <a:pt x="2378" y="1502"/>
                    <a:pt x="2378" y="1502"/>
                    <a:pt x="2378" y="1502"/>
                  </a:cubicBezTo>
                  <a:cubicBezTo>
                    <a:pt x="3331" y="1502"/>
                    <a:pt x="3331" y="1502"/>
                    <a:pt x="3331" y="1502"/>
                  </a:cubicBezTo>
                  <a:cubicBezTo>
                    <a:pt x="3538" y="1502"/>
                    <a:pt x="3707" y="1670"/>
                    <a:pt x="3707" y="1877"/>
                  </a:cubicBezTo>
                  <a:cubicBezTo>
                    <a:pt x="3707" y="2084"/>
                    <a:pt x="3538" y="2253"/>
                    <a:pt x="3331" y="2253"/>
                  </a:cubicBezTo>
                  <a:cubicBezTo>
                    <a:pt x="2378" y="2253"/>
                    <a:pt x="2378" y="2253"/>
                    <a:pt x="2378" y="2253"/>
                  </a:cubicBezTo>
                  <a:cubicBezTo>
                    <a:pt x="1627" y="3755"/>
                    <a:pt x="1627" y="3755"/>
                    <a:pt x="1627" y="3755"/>
                  </a:cubicBezTo>
                  <a:lnTo>
                    <a:pt x="1002" y="3755"/>
                  </a:lnTo>
                  <a:close/>
                </a:path>
              </a:pathLst>
            </a:custGeom>
            <a:noFill/>
            <a:ln w="15875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7232" tIns="33616" rIns="67232" bIns="33616" numCol="1" anchor="t" anchorCtr="0" compatLnSpc="1">
              <a:prstTxWarp prst="textNoShape">
                <a:avLst/>
              </a:prstTxWarp>
            </a:bodyPr>
            <a:lstStyle/>
            <a:p>
              <a:pPr defTabSz="685775">
                <a:defRPr/>
              </a:pPr>
              <a:endParaRPr lang="en-US" sz="662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  <a:latin typeface="Segoe UI Semilight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AD32F9E-95EE-4874-9109-99C1BA31E7F0}"/>
              </a:ext>
            </a:extLst>
          </p:cNvPr>
          <p:cNvGrpSpPr>
            <a:grpSpLocks noChangeAspect="1"/>
          </p:cNvGrpSpPr>
          <p:nvPr/>
        </p:nvGrpSpPr>
        <p:grpSpPr>
          <a:xfrm>
            <a:off x="3000425" y="3134780"/>
            <a:ext cx="377190" cy="377190"/>
            <a:chOff x="2929661" y="5897776"/>
            <a:chExt cx="548640" cy="548640"/>
          </a:xfrm>
        </p:grpSpPr>
        <p:sp useBgFill="1">
          <p:nvSpPr>
            <p:cNvPr id="12" name="Oval 11">
              <a:extLst>
                <a:ext uri="{FF2B5EF4-FFF2-40B4-BE49-F238E27FC236}">
                  <a16:creationId xmlns:a16="http://schemas.microsoft.com/office/drawing/2014/main" id="{E7107128-EC9A-4706-A103-F52615412B16}"/>
                </a:ext>
              </a:extLst>
            </p:cNvPr>
            <p:cNvSpPr/>
            <p:nvPr/>
          </p:nvSpPr>
          <p:spPr bwMode="auto">
            <a:xfrm>
              <a:off x="2929661" y="5897776"/>
              <a:ext cx="548640" cy="548640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99354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3" name="Family_EBDA" title="Icon of a family of people">
              <a:extLst>
                <a:ext uri="{FF2B5EF4-FFF2-40B4-BE49-F238E27FC236}">
                  <a16:creationId xmlns:a16="http://schemas.microsoft.com/office/drawing/2014/main" id="{1F53B6A0-C89D-41D5-AA7F-66A07B42094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3026654" y="5993026"/>
              <a:ext cx="354655" cy="320040"/>
            </a:xfrm>
            <a:custGeom>
              <a:avLst/>
              <a:gdLst>
                <a:gd name="T0" fmla="*/ 1498 w 3740"/>
                <a:gd name="T1" fmla="*/ 1874 h 3374"/>
                <a:gd name="T2" fmla="*/ 874 w 3740"/>
                <a:gd name="T3" fmla="*/ 2498 h 3374"/>
                <a:gd name="T4" fmla="*/ 250 w 3740"/>
                <a:gd name="T5" fmla="*/ 1874 h 3374"/>
                <a:gd name="T6" fmla="*/ 874 w 3740"/>
                <a:gd name="T7" fmla="*/ 1249 h 3374"/>
                <a:gd name="T8" fmla="*/ 1498 w 3740"/>
                <a:gd name="T9" fmla="*/ 1874 h 3374"/>
                <a:gd name="T10" fmla="*/ 2123 w 3740"/>
                <a:gd name="T11" fmla="*/ 0 h 3374"/>
                <a:gd name="T12" fmla="*/ 1498 w 3740"/>
                <a:gd name="T13" fmla="*/ 625 h 3374"/>
                <a:gd name="T14" fmla="*/ 2123 w 3740"/>
                <a:gd name="T15" fmla="*/ 1249 h 3374"/>
                <a:gd name="T16" fmla="*/ 2747 w 3740"/>
                <a:gd name="T17" fmla="*/ 625 h 3374"/>
                <a:gd name="T18" fmla="*/ 2123 w 3740"/>
                <a:gd name="T19" fmla="*/ 0 h 3374"/>
                <a:gd name="T20" fmla="*/ 2997 w 3740"/>
                <a:gd name="T21" fmla="*/ 1726 h 3374"/>
                <a:gd name="T22" fmla="*/ 2497 w 3740"/>
                <a:gd name="T23" fmla="*/ 2225 h 3374"/>
                <a:gd name="T24" fmla="*/ 2997 w 3740"/>
                <a:gd name="T25" fmla="*/ 2725 h 3374"/>
                <a:gd name="T26" fmla="*/ 3496 w 3740"/>
                <a:gd name="T27" fmla="*/ 2225 h 3374"/>
                <a:gd name="T28" fmla="*/ 2997 w 3740"/>
                <a:gd name="T29" fmla="*/ 1726 h 3374"/>
                <a:gd name="T30" fmla="*/ 1748 w 3740"/>
                <a:gd name="T31" fmla="*/ 3372 h 3374"/>
                <a:gd name="T32" fmla="*/ 874 w 3740"/>
                <a:gd name="T33" fmla="*/ 2498 h 3374"/>
                <a:gd name="T34" fmla="*/ 0 w 3740"/>
                <a:gd name="T35" fmla="*/ 3372 h 3374"/>
                <a:gd name="T36" fmla="*/ 2906 w 3740"/>
                <a:gd name="T37" fmla="*/ 1734 h 3374"/>
                <a:gd name="T38" fmla="*/ 2123 w 3740"/>
                <a:gd name="T39" fmla="*/ 1249 h 3374"/>
                <a:gd name="T40" fmla="*/ 1453 w 3740"/>
                <a:gd name="T41" fmla="*/ 1561 h 3374"/>
                <a:gd name="T42" fmla="*/ 3740 w 3740"/>
                <a:gd name="T43" fmla="*/ 3374 h 3374"/>
                <a:gd name="T44" fmla="*/ 3740 w 3740"/>
                <a:gd name="T45" fmla="*/ 3351 h 3374"/>
                <a:gd name="T46" fmla="*/ 2997 w 3740"/>
                <a:gd name="T47" fmla="*/ 2725 h 3374"/>
                <a:gd name="T48" fmla="*/ 2253 w 3740"/>
                <a:gd name="T49" fmla="*/ 3351 h 3374"/>
                <a:gd name="T50" fmla="*/ 2253 w 3740"/>
                <a:gd name="T51" fmla="*/ 3374 h 3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740" h="3374">
                  <a:moveTo>
                    <a:pt x="1498" y="1874"/>
                  </a:moveTo>
                  <a:cubicBezTo>
                    <a:pt x="1498" y="2218"/>
                    <a:pt x="1219" y="2498"/>
                    <a:pt x="874" y="2498"/>
                  </a:cubicBezTo>
                  <a:cubicBezTo>
                    <a:pt x="529" y="2498"/>
                    <a:pt x="250" y="2218"/>
                    <a:pt x="250" y="1874"/>
                  </a:cubicBezTo>
                  <a:cubicBezTo>
                    <a:pt x="250" y="1529"/>
                    <a:pt x="529" y="1249"/>
                    <a:pt x="874" y="1249"/>
                  </a:cubicBezTo>
                  <a:cubicBezTo>
                    <a:pt x="1219" y="1249"/>
                    <a:pt x="1498" y="1529"/>
                    <a:pt x="1498" y="1874"/>
                  </a:cubicBezTo>
                  <a:close/>
                  <a:moveTo>
                    <a:pt x="2123" y="0"/>
                  </a:moveTo>
                  <a:cubicBezTo>
                    <a:pt x="1778" y="0"/>
                    <a:pt x="1498" y="280"/>
                    <a:pt x="1498" y="625"/>
                  </a:cubicBezTo>
                  <a:cubicBezTo>
                    <a:pt x="1498" y="970"/>
                    <a:pt x="1778" y="1249"/>
                    <a:pt x="2123" y="1249"/>
                  </a:cubicBezTo>
                  <a:cubicBezTo>
                    <a:pt x="2468" y="1249"/>
                    <a:pt x="2747" y="970"/>
                    <a:pt x="2747" y="625"/>
                  </a:cubicBezTo>
                  <a:cubicBezTo>
                    <a:pt x="2747" y="280"/>
                    <a:pt x="2468" y="0"/>
                    <a:pt x="2123" y="0"/>
                  </a:cubicBezTo>
                  <a:close/>
                  <a:moveTo>
                    <a:pt x="2997" y="1726"/>
                  </a:moveTo>
                  <a:cubicBezTo>
                    <a:pt x="2721" y="1726"/>
                    <a:pt x="2497" y="1950"/>
                    <a:pt x="2497" y="2225"/>
                  </a:cubicBezTo>
                  <a:cubicBezTo>
                    <a:pt x="2497" y="2501"/>
                    <a:pt x="2721" y="2725"/>
                    <a:pt x="2997" y="2725"/>
                  </a:cubicBezTo>
                  <a:cubicBezTo>
                    <a:pt x="3273" y="2725"/>
                    <a:pt x="3496" y="2501"/>
                    <a:pt x="3496" y="2225"/>
                  </a:cubicBezTo>
                  <a:cubicBezTo>
                    <a:pt x="3496" y="1950"/>
                    <a:pt x="3273" y="1726"/>
                    <a:pt x="2997" y="1726"/>
                  </a:cubicBezTo>
                  <a:close/>
                  <a:moveTo>
                    <a:pt x="1748" y="3372"/>
                  </a:moveTo>
                  <a:cubicBezTo>
                    <a:pt x="1748" y="2889"/>
                    <a:pt x="1357" y="2498"/>
                    <a:pt x="874" y="2498"/>
                  </a:cubicBezTo>
                  <a:cubicBezTo>
                    <a:pt x="391" y="2498"/>
                    <a:pt x="0" y="2889"/>
                    <a:pt x="0" y="3372"/>
                  </a:cubicBezTo>
                  <a:moveTo>
                    <a:pt x="2906" y="1734"/>
                  </a:moveTo>
                  <a:cubicBezTo>
                    <a:pt x="2763" y="1447"/>
                    <a:pt x="2466" y="1249"/>
                    <a:pt x="2123" y="1249"/>
                  </a:cubicBezTo>
                  <a:cubicBezTo>
                    <a:pt x="1854" y="1249"/>
                    <a:pt x="1614" y="1370"/>
                    <a:pt x="1453" y="1561"/>
                  </a:cubicBezTo>
                  <a:moveTo>
                    <a:pt x="3740" y="3374"/>
                  </a:moveTo>
                  <a:cubicBezTo>
                    <a:pt x="3740" y="3351"/>
                    <a:pt x="3740" y="3351"/>
                    <a:pt x="3740" y="3351"/>
                  </a:cubicBezTo>
                  <a:cubicBezTo>
                    <a:pt x="3680" y="2996"/>
                    <a:pt x="3370" y="2725"/>
                    <a:pt x="2997" y="2725"/>
                  </a:cubicBezTo>
                  <a:cubicBezTo>
                    <a:pt x="2624" y="2725"/>
                    <a:pt x="2314" y="2995"/>
                    <a:pt x="2253" y="3351"/>
                  </a:cubicBezTo>
                  <a:cubicBezTo>
                    <a:pt x="2253" y="3374"/>
                    <a:pt x="2253" y="3374"/>
                    <a:pt x="2253" y="3374"/>
                  </a:cubicBezTo>
                </a:path>
              </a:pathLst>
            </a:custGeom>
            <a:noFill/>
            <a:ln w="158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75">
                <a:defRPr/>
              </a:pPr>
              <a:endParaRPr lang="en-US" sz="1324">
                <a:solidFill>
                  <a:srgbClr val="1A1A1A"/>
                </a:solidFill>
                <a:latin typeface="Segoe UI"/>
              </a:endParaRP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AE4B4E5-7599-4877-B24F-DDFA70CF56C7}"/>
              </a:ext>
            </a:extLst>
          </p:cNvPr>
          <p:cNvCxnSpPr>
            <a:cxnSpLocks/>
          </p:cNvCxnSpPr>
          <p:nvPr/>
        </p:nvCxnSpPr>
        <p:spPr>
          <a:xfrm>
            <a:off x="3352800" y="2472690"/>
            <a:ext cx="1264202" cy="400785"/>
          </a:xfrm>
          <a:prstGeom prst="line">
            <a:avLst/>
          </a:prstGeom>
          <a:ln w="63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0DCE08F-F7C0-43E4-8430-BB2ADB033143}"/>
              </a:ext>
            </a:extLst>
          </p:cNvPr>
          <p:cNvCxnSpPr>
            <a:cxnSpLocks/>
            <a:stCxn id="121" idx="3"/>
          </p:cNvCxnSpPr>
          <p:nvPr/>
        </p:nvCxnSpPr>
        <p:spPr>
          <a:xfrm flipV="1">
            <a:off x="2472266" y="2873476"/>
            <a:ext cx="1954236" cy="141761"/>
          </a:xfrm>
          <a:prstGeom prst="line">
            <a:avLst/>
          </a:prstGeom>
          <a:ln w="63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8DE6AC5-20FE-4DA3-B58F-48A0994A209C}"/>
              </a:ext>
            </a:extLst>
          </p:cNvPr>
          <p:cNvCxnSpPr>
            <a:cxnSpLocks/>
            <a:stCxn id="12" idx="6"/>
          </p:cNvCxnSpPr>
          <p:nvPr/>
        </p:nvCxnSpPr>
        <p:spPr>
          <a:xfrm flipV="1">
            <a:off x="3377615" y="2790754"/>
            <a:ext cx="1289142" cy="532621"/>
          </a:xfrm>
          <a:prstGeom prst="line">
            <a:avLst/>
          </a:prstGeom>
          <a:ln w="63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096BBE7-C570-4960-9854-34BE4AE65D2D}"/>
              </a:ext>
            </a:extLst>
          </p:cNvPr>
          <p:cNvCxnSpPr>
            <a:cxnSpLocks/>
            <a:stCxn id="53" idx="3"/>
          </p:cNvCxnSpPr>
          <p:nvPr/>
        </p:nvCxnSpPr>
        <p:spPr>
          <a:xfrm flipV="1">
            <a:off x="3154737" y="2873476"/>
            <a:ext cx="1462265" cy="1288902"/>
          </a:xfrm>
          <a:prstGeom prst="line">
            <a:avLst/>
          </a:prstGeom>
          <a:ln w="63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4ABC996-9AB0-4F8C-9C14-382529938A40}"/>
              </a:ext>
            </a:extLst>
          </p:cNvPr>
          <p:cNvCxnSpPr>
            <a:cxnSpLocks/>
            <a:stCxn id="90" idx="0"/>
          </p:cNvCxnSpPr>
          <p:nvPr/>
        </p:nvCxnSpPr>
        <p:spPr>
          <a:xfrm flipV="1">
            <a:off x="4238185" y="3025048"/>
            <a:ext cx="306681" cy="1087107"/>
          </a:xfrm>
          <a:prstGeom prst="line">
            <a:avLst/>
          </a:prstGeom>
          <a:ln w="63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E827AAD-5C4E-4AD6-8B84-FC2A4A1BEBB6}"/>
              </a:ext>
            </a:extLst>
          </p:cNvPr>
          <p:cNvCxnSpPr>
            <a:cxnSpLocks/>
            <a:stCxn id="85" idx="1"/>
          </p:cNvCxnSpPr>
          <p:nvPr/>
        </p:nvCxnSpPr>
        <p:spPr>
          <a:xfrm flipH="1" flipV="1">
            <a:off x="4893603" y="2834684"/>
            <a:ext cx="676091" cy="1059982"/>
          </a:xfrm>
          <a:prstGeom prst="line">
            <a:avLst/>
          </a:prstGeom>
          <a:ln w="63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D6DC043-807F-4D5B-9ACE-C5CDA67FD347}"/>
              </a:ext>
            </a:extLst>
          </p:cNvPr>
          <p:cNvCxnSpPr>
            <a:cxnSpLocks/>
          </p:cNvCxnSpPr>
          <p:nvPr/>
        </p:nvCxnSpPr>
        <p:spPr>
          <a:xfrm flipH="1" flipV="1">
            <a:off x="4685581" y="2873475"/>
            <a:ext cx="3105869" cy="399315"/>
          </a:xfrm>
          <a:prstGeom prst="line">
            <a:avLst/>
          </a:prstGeom>
          <a:ln w="63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D387FE0-CF24-4F06-B2EE-128D57951E83}"/>
              </a:ext>
            </a:extLst>
          </p:cNvPr>
          <p:cNvCxnSpPr>
            <a:cxnSpLocks/>
          </p:cNvCxnSpPr>
          <p:nvPr/>
        </p:nvCxnSpPr>
        <p:spPr>
          <a:xfrm flipH="1" flipV="1">
            <a:off x="4685581" y="2873475"/>
            <a:ext cx="1978109" cy="639345"/>
          </a:xfrm>
          <a:prstGeom prst="line">
            <a:avLst/>
          </a:prstGeom>
          <a:ln w="63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ADD1AEC-CD03-4331-B286-843D91C1D729}"/>
              </a:ext>
            </a:extLst>
          </p:cNvPr>
          <p:cNvCxnSpPr>
            <a:cxnSpLocks/>
          </p:cNvCxnSpPr>
          <p:nvPr/>
        </p:nvCxnSpPr>
        <p:spPr>
          <a:xfrm flipH="1">
            <a:off x="4685581" y="2754630"/>
            <a:ext cx="1322789" cy="118845"/>
          </a:xfrm>
          <a:prstGeom prst="line">
            <a:avLst/>
          </a:prstGeom>
          <a:ln w="63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851DE77-3C81-4BA8-89B2-D40CE5B879E6}"/>
              </a:ext>
            </a:extLst>
          </p:cNvPr>
          <p:cNvCxnSpPr>
            <a:cxnSpLocks/>
          </p:cNvCxnSpPr>
          <p:nvPr/>
        </p:nvCxnSpPr>
        <p:spPr>
          <a:xfrm flipH="1">
            <a:off x="4675539" y="2053591"/>
            <a:ext cx="1790032" cy="795638"/>
          </a:xfrm>
          <a:prstGeom prst="line">
            <a:avLst/>
          </a:prstGeom>
          <a:ln w="63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BD7D987-1707-40B1-A959-213CAB2D516C}"/>
              </a:ext>
            </a:extLst>
          </p:cNvPr>
          <p:cNvCxnSpPr>
            <a:cxnSpLocks/>
          </p:cNvCxnSpPr>
          <p:nvPr/>
        </p:nvCxnSpPr>
        <p:spPr>
          <a:xfrm flipH="1">
            <a:off x="4675539" y="2057401"/>
            <a:ext cx="852772" cy="791828"/>
          </a:xfrm>
          <a:prstGeom prst="line">
            <a:avLst/>
          </a:prstGeom>
          <a:ln w="63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9551FB5-5FA4-426C-B361-10DD0103657B}"/>
              </a:ext>
            </a:extLst>
          </p:cNvPr>
          <p:cNvCxnSpPr>
            <a:cxnSpLocks/>
            <a:stCxn id="9" idx="5"/>
          </p:cNvCxnSpPr>
          <p:nvPr/>
        </p:nvCxnSpPr>
        <p:spPr>
          <a:xfrm flipH="1">
            <a:off x="4835051" y="1278962"/>
            <a:ext cx="604659" cy="1457687"/>
          </a:xfrm>
          <a:prstGeom prst="line">
            <a:avLst/>
          </a:prstGeom>
          <a:ln w="63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B7954CD-471B-425E-AB88-F10F8D3B2659}"/>
              </a:ext>
            </a:extLst>
          </p:cNvPr>
          <p:cNvCxnSpPr>
            <a:cxnSpLocks/>
            <a:stCxn id="114" idx="5"/>
          </p:cNvCxnSpPr>
          <p:nvPr/>
        </p:nvCxnSpPr>
        <p:spPr>
          <a:xfrm flipH="1">
            <a:off x="4688708" y="1729740"/>
            <a:ext cx="4891" cy="1065133"/>
          </a:xfrm>
          <a:prstGeom prst="line">
            <a:avLst/>
          </a:prstGeom>
          <a:ln w="63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36B40BB-97AC-47F4-8816-F4D2B865494A}"/>
              </a:ext>
            </a:extLst>
          </p:cNvPr>
          <p:cNvCxnSpPr>
            <a:cxnSpLocks/>
            <a:stCxn id="96" idx="5"/>
          </p:cNvCxnSpPr>
          <p:nvPr/>
        </p:nvCxnSpPr>
        <p:spPr>
          <a:xfrm>
            <a:off x="3985601" y="2056067"/>
            <a:ext cx="641444" cy="793161"/>
          </a:xfrm>
          <a:prstGeom prst="line">
            <a:avLst/>
          </a:prstGeom>
          <a:ln w="63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C747B5-6D42-41AA-9121-88CA840436CE}"/>
              </a:ext>
            </a:extLst>
          </p:cNvPr>
          <p:cNvCxnSpPr>
            <a:cxnSpLocks/>
            <a:stCxn id="76" idx="1"/>
          </p:cNvCxnSpPr>
          <p:nvPr/>
        </p:nvCxnSpPr>
        <p:spPr>
          <a:xfrm flipH="1" flipV="1">
            <a:off x="4651291" y="2907765"/>
            <a:ext cx="467486" cy="1648654"/>
          </a:xfrm>
          <a:prstGeom prst="line">
            <a:avLst/>
          </a:prstGeom>
          <a:ln w="63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BC1525C-5861-44B9-A8A5-207D721A83EA}"/>
              </a:ext>
            </a:extLst>
          </p:cNvPr>
          <p:cNvCxnSpPr>
            <a:cxnSpLocks/>
            <a:stCxn id="56" idx="7"/>
            <a:endCxn id="121" idx="6"/>
          </p:cNvCxnSpPr>
          <p:nvPr/>
        </p:nvCxnSpPr>
        <p:spPr>
          <a:xfrm flipV="1">
            <a:off x="1507219" y="3012109"/>
            <a:ext cx="606610" cy="271331"/>
          </a:xfrm>
          <a:prstGeom prst="line">
            <a:avLst/>
          </a:prstGeom>
          <a:ln w="63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D6BD57B-AD93-409E-B7D6-8F57C6F109C0}"/>
              </a:ext>
            </a:extLst>
          </p:cNvPr>
          <p:cNvCxnSpPr>
            <a:cxnSpLocks/>
            <a:stCxn id="108" idx="5"/>
          </p:cNvCxnSpPr>
          <p:nvPr/>
        </p:nvCxnSpPr>
        <p:spPr>
          <a:xfrm>
            <a:off x="1598121" y="2486543"/>
            <a:ext cx="491329" cy="441480"/>
          </a:xfrm>
          <a:prstGeom prst="line">
            <a:avLst/>
          </a:prstGeom>
          <a:ln w="63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9127FCF-892D-4CF2-9F04-FA2EFB3A7F4D}"/>
              </a:ext>
            </a:extLst>
          </p:cNvPr>
          <p:cNvCxnSpPr>
            <a:cxnSpLocks/>
            <a:stCxn id="108" idx="3"/>
            <a:endCxn id="105" idx="0"/>
          </p:cNvCxnSpPr>
          <p:nvPr/>
        </p:nvCxnSpPr>
        <p:spPr>
          <a:xfrm flipV="1">
            <a:off x="1654727" y="1964508"/>
            <a:ext cx="496412" cy="255728"/>
          </a:xfrm>
          <a:prstGeom prst="line">
            <a:avLst/>
          </a:prstGeom>
          <a:ln w="63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CE17EAA-68B0-4358-B400-B2D9AF91802B}"/>
              </a:ext>
            </a:extLst>
          </p:cNvPr>
          <p:cNvCxnSpPr>
            <a:cxnSpLocks/>
            <a:stCxn id="105" idx="5"/>
          </p:cNvCxnSpPr>
          <p:nvPr/>
        </p:nvCxnSpPr>
        <p:spPr>
          <a:xfrm>
            <a:off x="2481901" y="2095402"/>
            <a:ext cx="695639" cy="377288"/>
          </a:xfrm>
          <a:prstGeom prst="line">
            <a:avLst/>
          </a:prstGeom>
          <a:ln w="63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B732119-65A0-4246-8C63-36EB6B89EDE5}"/>
              </a:ext>
            </a:extLst>
          </p:cNvPr>
          <p:cNvCxnSpPr>
            <a:cxnSpLocks/>
            <a:stCxn id="105" idx="4"/>
            <a:endCxn id="80" idx="29"/>
          </p:cNvCxnSpPr>
          <p:nvPr/>
        </p:nvCxnSpPr>
        <p:spPr>
          <a:xfrm flipV="1">
            <a:off x="2536118" y="1456120"/>
            <a:ext cx="567612" cy="502276"/>
          </a:xfrm>
          <a:prstGeom prst="line">
            <a:avLst/>
          </a:prstGeom>
          <a:ln w="63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E5DD2CB-60DD-4F41-8F20-1B16F410573B}"/>
              </a:ext>
            </a:extLst>
          </p:cNvPr>
          <p:cNvCxnSpPr>
            <a:cxnSpLocks/>
            <a:endCxn id="96" idx="1"/>
          </p:cNvCxnSpPr>
          <p:nvPr/>
        </p:nvCxnSpPr>
        <p:spPr>
          <a:xfrm>
            <a:off x="3112770" y="1459230"/>
            <a:ext cx="606117" cy="330124"/>
          </a:xfrm>
          <a:prstGeom prst="line">
            <a:avLst/>
          </a:prstGeom>
          <a:ln w="63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C4AA595-857D-4D80-B4A2-CC9035A826AD}"/>
              </a:ext>
            </a:extLst>
          </p:cNvPr>
          <p:cNvCxnSpPr>
            <a:cxnSpLocks/>
            <a:stCxn id="80" idx="29"/>
            <a:endCxn id="82" idx="4"/>
          </p:cNvCxnSpPr>
          <p:nvPr/>
        </p:nvCxnSpPr>
        <p:spPr>
          <a:xfrm flipV="1">
            <a:off x="3103731" y="1265081"/>
            <a:ext cx="832486" cy="191039"/>
          </a:xfrm>
          <a:prstGeom prst="line">
            <a:avLst/>
          </a:prstGeom>
          <a:ln w="63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17F5745-7CF5-4F39-9A79-095D45CC3292}"/>
              </a:ext>
            </a:extLst>
          </p:cNvPr>
          <p:cNvCxnSpPr>
            <a:cxnSpLocks/>
            <a:stCxn id="102" idx="0"/>
          </p:cNvCxnSpPr>
          <p:nvPr/>
        </p:nvCxnSpPr>
        <p:spPr>
          <a:xfrm>
            <a:off x="1300749" y="1343577"/>
            <a:ext cx="1819642" cy="100415"/>
          </a:xfrm>
          <a:prstGeom prst="line">
            <a:avLst/>
          </a:prstGeom>
          <a:ln w="63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2CC1C5D-1855-4809-8824-746675695F6E}"/>
              </a:ext>
            </a:extLst>
          </p:cNvPr>
          <p:cNvCxnSpPr>
            <a:cxnSpLocks/>
            <a:stCxn id="102" idx="7"/>
            <a:endCxn id="105" idx="1"/>
          </p:cNvCxnSpPr>
          <p:nvPr/>
        </p:nvCxnSpPr>
        <p:spPr>
          <a:xfrm>
            <a:off x="1243930" y="1480749"/>
            <a:ext cx="961427" cy="346753"/>
          </a:xfrm>
          <a:prstGeom prst="line">
            <a:avLst/>
          </a:prstGeom>
          <a:ln w="63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6807EF3-7B64-4C29-9BD6-BA6F5CA17E71}"/>
              </a:ext>
            </a:extLst>
          </p:cNvPr>
          <p:cNvCxnSpPr>
            <a:cxnSpLocks/>
            <a:stCxn id="111" idx="3"/>
            <a:endCxn id="12" idx="3"/>
          </p:cNvCxnSpPr>
          <p:nvPr/>
        </p:nvCxnSpPr>
        <p:spPr>
          <a:xfrm flipV="1">
            <a:off x="2287364" y="3456732"/>
            <a:ext cx="768300" cy="285490"/>
          </a:xfrm>
          <a:prstGeom prst="line">
            <a:avLst/>
          </a:prstGeom>
          <a:ln w="63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E6CC5B2-F591-4999-8688-6E94DFD0B1C5}"/>
              </a:ext>
            </a:extLst>
          </p:cNvPr>
          <p:cNvCxnSpPr>
            <a:cxnSpLocks/>
            <a:stCxn id="50" idx="1"/>
            <a:endCxn id="111" idx="7"/>
          </p:cNvCxnSpPr>
          <p:nvPr/>
        </p:nvCxnSpPr>
        <p:spPr>
          <a:xfrm flipV="1">
            <a:off x="1592503" y="3951923"/>
            <a:ext cx="371948" cy="236983"/>
          </a:xfrm>
          <a:prstGeom prst="line">
            <a:avLst/>
          </a:prstGeom>
          <a:ln w="63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F1F2657-85A6-43FF-ADA8-49804E72730B}"/>
              </a:ext>
            </a:extLst>
          </p:cNvPr>
          <p:cNvCxnSpPr>
            <a:cxnSpLocks/>
            <a:stCxn id="53" idx="4"/>
            <a:endCxn id="90" idx="2"/>
          </p:cNvCxnSpPr>
          <p:nvPr/>
        </p:nvCxnSpPr>
        <p:spPr>
          <a:xfrm flipV="1">
            <a:off x="3181587" y="4300750"/>
            <a:ext cx="868003" cy="6505"/>
          </a:xfrm>
          <a:prstGeom prst="line">
            <a:avLst/>
          </a:prstGeom>
          <a:ln w="63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51CFC7A-7745-4F7E-9396-B526AD67571B}"/>
              </a:ext>
            </a:extLst>
          </p:cNvPr>
          <p:cNvCxnSpPr>
            <a:cxnSpLocks/>
            <a:stCxn id="53" idx="7"/>
            <a:endCxn id="99" idx="1"/>
          </p:cNvCxnSpPr>
          <p:nvPr/>
        </p:nvCxnSpPr>
        <p:spPr>
          <a:xfrm flipH="1">
            <a:off x="2577523" y="4372079"/>
            <a:ext cx="254301" cy="222804"/>
          </a:xfrm>
          <a:prstGeom prst="line">
            <a:avLst/>
          </a:prstGeom>
          <a:ln w="63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B256933-0A78-40B9-A7EA-458B922FCF14}"/>
              </a:ext>
            </a:extLst>
          </p:cNvPr>
          <p:cNvCxnSpPr>
            <a:cxnSpLocks/>
            <a:stCxn id="90" idx="5"/>
            <a:endCxn id="76" idx="0"/>
          </p:cNvCxnSpPr>
          <p:nvPr/>
        </p:nvCxnSpPr>
        <p:spPr>
          <a:xfrm>
            <a:off x="4371542" y="4434106"/>
            <a:ext cx="610061" cy="179132"/>
          </a:xfrm>
          <a:prstGeom prst="line">
            <a:avLst/>
          </a:prstGeom>
          <a:ln w="63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0310094-255F-498E-A522-B53F8EFCB333}"/>
              </a:ext>
            </a:extLst>
          </p:cNvPr>
          <p:cNvCxnSpPr>
            <a:cxnSpLocks/>
            <a:stCxn id="53" idx="1"/>
            <a:endCxn id="121" idx="4"/>
          </p:cNvCxnSpPr>
          <p:nvPr/>
        </p:nvCxnSpPr>
        <p:spPr>
          <a:xfrm flipH="1" flipV="1">
            <a:off x="2366365" y="3119305"/>
            <a:ext cx="522065" cy="986468"/>
          </a:xfrm>
          <a:prstGeom prst="line">
            <a:avLst/>
          </a:prstGeom>
          <a:ln w="63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5CED8C5-644E-4683-BDFD-2800C01BC646}"/>
              </a:ext>
            </a:extLst>
          </p:cNvPr>
          <p:cNvCxnSpPr>
            <a:cxnSpLocks/>
            <a:stCxn id="129" idx="0"/>
            <a:endCxn id="85" idx="6"/>
          </p:cNvCxnSpPr>
          <p:nvPr/>
        </p:nvCxnSpPr>
        <p:spPr>
          <a:xfrm flipH="1" flipV="1">
            <a:off x="5825358" y="4145908"/>
            <a:ext cx="493746" cy="416438"/>
          </a:xfrm>
          <a:prstGeom prst="line">
            <a:avLst/>
          </a:prstGeom>
          <a:ln w="63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D993AC3-94CA-4261-9703-E2414F697304}"/>
              </a:ext>
            </a:extLst>
          </p:cNvPr>
          <p:cNvCxnSpPr>
            <a:cxnSpLocks/>
            <a:stCxn id="126" idx="2"/>
          </p:cNvCxnSpPr>
          <p:nvPr/>
        </p:nvCxnSpPr>
        <p:spPr>
          <a:xfrm flipH="1" flipV="1">
            <a:off x="6818631" y="3509011"/>
            <a:ext cx="939692" cy="804443"/>
          </a:xfrm>
          <a:prstGeom prst="line">
            <a:avLst/>
          </a:prstGeom>
          <a:ln w="63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065DFDA-5107-40CC-9EC9-ECD0D34DE13E}"/>
              </a:ext>
            </a:extLst>
          </p:cNvPr>
          <p:cNvCxnSpPr>
            <a:cxnSpLocks/>
            <a:stCxn id="126" idx="3"/>
          </p:cNvCxnSpPr>
          <p:nvPr/>
        </p:nvCxnSpPr>
        <p:spPr>
          <a:xfrm flipH="1" flipV="1">
            <a:off x="6334762" y="3855721"/>
            <a:ext cx="1394186" cy="602118"/>
          </a:xfrm>
          <a:prstGeom prst="line">
            <a:avLst/>
          </a:prstGeom>
          <a:ln w="63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39803EF-7CEC-45DD-B277-E13741D09273}"/>
              </a:ext>
            </a:extLst>
          </p:cNvPr>
          <p:cNvCxnSpPr>
            <a:cxnSpLocks/>
          </p:cNvCxnSpPr>
          <p:nvPr/>
        </p:nvCxnSpPr>
        <p:spPr>
          <a:xfrm flipH="1">
            <a:off x="5105400" y="4671060"/>
            <a:ext cx="1211580" cy="95250"/>
          </a:xfrm>
          <a:prstGeom prst="line">
            <a:avLst/>
          </a:prstGeom>
          <a:ln w="63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DDD522A-4798-412E-BABE-EFB7D8A77B2D}"/>
              </a:ext>
            </a:extLst>
          </p:cNvPr>
          <p:cNvCxnSpPr>
            <a:cxnSpLocks/>
            <a:stCxn id="82" idx="7"/>
          </p:cNvCxnSpPr>
          <p:nvPr/>
        </p:nvCxnSpPr>
        <p:spPr>
          <a:xfrm>
            <a:off x="4294653" y="1261953"/>
            <a:ext cx="353547" cy="296337"/>
          </a:xfrm>
          <a:prstGeom prst="line">
            <a:avLst/>
          </a:prstGeom>
          <a:ln w="63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 descr="thermometer icon">
            <a:extLst>
              <a:ext uri="{FF2B5EF4-FFF2-40B4-BE49-F238E27FC236}">
                <a16:creationId xmlns:a16="http://schemas.microsoft.com/office/drawing/2014/main" id="{71E19838-7856-4189-9888-809C1004505C}"/>
              </a:ext>
            </a:extLst>
          </p:cNvPr>
          <p:cNvGrpSpPr/>
          <p:nvPr/>
        </p:nvGrpSpPr>
        <p:grpSpPr>
          <a:xfrm>
            <a:off x="1359964" y="4184698"/>
            <a:ext cx="385028" cy="385028"/>
            <a:chOff x="4452509" y="919634"/>
            <a:chExt cx="523664" cy="523664"/>
          </a:xfrm>
        </p:grpSpPr>
        <p:sp useBgFill="1">
          <p:nvSpPr>
            <p:cNvPr id="50" name="Oval 49">
              <a:extLst>
                <a:ext uri="{FF2B5EF4-FFF2-40B4-BE49-F238E27FC236}">
                  <a16:creationId xmlns:a16="http://schemas.microsoft.com/office/drawing/2014/main" id="{5DE43597-3FD3-4890-9938-52F324CED586}"/>
                </a:ext>
              </a:extLst>
            </p:cNvPr>
            <p:cNvSpPr/>
            <p:nvPr/>
          </p:nvSpPr>
          <p:spPr bwMode="auto">
            <a:xfrm rot="19620000" flipH="1">
              <a:off x="4452509" y="919634"/>
              <a:ext cx="523664" cy="523664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kern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1" name="Temperature_med">
              <a:extLst>
                <a:ext uri="{FF2B5EF4-FFF2-40B4-BE49-F238E27FC236}">
                  <a16:creationId xmlns:a16="http://schemas.microsoft.com/office/drawing/2014/main" id="{AC6B4287-668D-4811-9E81-74CD87B5680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642457" y="1001713"/>
              <a:ext cx="143770" cy="359506"/>
            </a:xfrm>
            <a:custGeom>
              <a:avLst/>
              <a:gdLst>
                <a:gd name="T0" fmla="*/ 748 w 1496"/>
                <a:gd name="T1" fmla="*/ 3274 h 3743"/>
                <a:gd name="T2" fmla="*/ 469 w 1496"/>
                <a:gd name="T3" fmla="*/ 2995 h 3743"/>
                <a:gd name="T4" fmla="*/ 748 w 1496"/>
                <a:gd name="T5" fmla="*/ 2716 h 3743"/>
                <a:gd name="T6" fmla="*/ 1027 w 1496"/>
                <a:gd name="T7" fmla="*/ 2995 h 3743"/>
                <a:gd name="T8" fmla="*/ 748 w 1496"/>
                <a:gd name="T9" fmla="*/ 3274 h 3743"/>
                <a:gd name="T10" fmla="*/ 1248 w 1496"/>
                <a:gd name="T11" fmla="*/ 2439 h 3743"/>
                <a:gd name="T12" fmla="*/ 1248 w 1496"/>
                <a:gd name="T13" fmla="*/ 500 h 3743"/>
                <a:gd name="T14" fmla="*/ 748 w 1496"/>
                <a:gd name="T15" fmla="*/ 0 h 3743"/>
                <a:gd name="T16" fmla="*/ 748 w 1496"/>
                <a:gd name="T17" fmla="*/ 0 h 3743"/>
                <a:gd name="T18" fmla="*/ 248 w 1496"/>
                <a:gd name="T19" fmla="*/ 500 h 3743"/>
                <a:gd name="T20" fmla="*/ 248 w 1496"/>
                <a:gd name="T21" fmla="*/ 2439 h 3743"/>
                <a:gd name="T22" fmla="*/ 0 w 1496"/>
                <a:gd name="T23" fmla="*/ 2995 h 3743"/>
                <a:gd name="T24" fmla="*/ 748 w 1496"/>
                <a:gd name="T25" fmla="*/ 3743 h 3743"/>
                <a:gd name="T26" fmla="*/ 1496 w 1496"/>
                <a:gd name="T27" fmla="*/ 2995 h 3743"/>
                <a:gd name="T28" fmla="*/ 1248 w 1496"/>
                <a:gd name="T29" fmla="*/ 2439 h 3743"/>
                <a:gd name="T30" fmla="*/ 748 w 1496"/>
                <a:gd name="T31" fmla="*/ 1371 h 3743"/>
                <a:gd name="T32" fmla="*/ 748 w 1496"/>
                <a:gd name="T33" fmla="*/ 2716 h 3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96" h="3743">
                  <a:moveTo>
                    <a:pt x="748" y="3274"/>
                  </a:moveTo>
                  <a:cubicBezTo>
                    <a:pt x="594" y="3274"/>
                    <a:pt x="469" y="3149"/>
                    <a:pt x="469" y="2995"/>
                  </a:cubicBezTo>
                  <a:cubicBezTo>
                    <a:pt x="469" y="2841"/>
                    <a:pt x="594" y="2716"/>
                    <a:pt x="748" y="2716"/>
                  </a:cubicBezTo>
                  <a:cubicBezTo>
                    <a:pt x="902" y="2716"/>
                    <a:pt x="1027" y="2841"/>
                    <a:pt x="1027" y="2995"/>
                  </a:cubicBezTo>
                  <a:cubicBezTo>
                    <a:pt x="1027" y="3149"/>
                    <a:pt x="902" y="3274"/>
                    <a:pt x="748" y="3274"/>
                  </a:cubicBezTo>
                  <a:close/>
                  <a:moveTo>
                    <a:pt x="1248" y="2439"/>
                  </a:moveTo>
                  <a:cubicBezTo>
                    <a:pt x="1248" y="500"/>
                    <a:pt x="1248" y="500"/>
                    <a:pt x="1248" y="500"/>
                  </a:cubicBezTo>
                  <a:cubicBezTo>
                    <a:pt x="1248" y="224"/>
                    <a:pt x="1024" y="0"/>
                    <a:pt x="748" y="0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472" y="0"/>
                    <a:pt x="248" y="224"/>
                    <a:pt x="248" y="500"/>
                  </a:cubicBezTo>
                  <a:cubicBezTo>
                    <a:pt x="248" y="2439"/>
                    <a:pt x="248" y="2439"/>
                    <a:pt x="248" y="2439"/>
                  </a:cubicBezTo>
                  <a:cubicBezTo>
                    <a:pt x="96" y="2576"/>
                    <a:pt x="0" y="2774"/>
                    <a:pt x="0" y="2995"/>
                  </a:cubicBezTo>
                  <a:cubicBezTo>
                    <a:pt x="0" y="3408"/>
                    <a:pt x="335" y="3743"/>
                    <a:pt x="748" y="3743"/>
                  </a:cubicBezTo>
                  <a:cubicBezTo>
                    <a:pt x="1161" y="3743"/>
                    <a:pt x="1496" y="3408"/>
                    <a:pt x="1496" y="2995"/>
                  </a:cubicBezTo>
                  <a:cubicBezTo>
                    <a:pt x="1496" y="2774"/>
                    <a:pt x="1400" y="2576"/>
                    <a:pt x="1248" y="2439"/>
                  </a:cubicBezTo>
                  <a:close/>
                  <a:moveTo>
                    <a:pt x="748" y="1371"/>
                  </a:moveTo>
                  <a:cubicBezTo>
                    <a:pt x="748" y="2716"/>
                    <a:pt x="748" y="2716"/>
                    <a:pt x="748" y="2716"/>
                  </a:cubicBezTo>
                </a:path>
              </a:pathLst>
            </a:custGeom>
            <a:noFill/>
            <a:ln w="15875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7232" tIns="33616" rIns="67232" bIns="33616" numCol="1" anchor="t" anchorCtr="0" compatLnSpc="1">
              <a:prstTxWarp prst="textNoShape">
                <a:avLst/>
              </a:prstTxWarp>
            </a:bodyPr>
            <a:lstStyle/>
            <a:p>
              <a:pPr defTabSz="685775">
                <a:defRPr/>
              </a:pPr>
              <a:endParaRPr lang="en-US" sz="662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  <a:latin typeface="Segoe UI Semilight"/>
              </a:endParaRPr>
            </a:p>
          </p:txBody>
        </p:sp>
      </p:grpSp>
      <p:grpSp>
        <p:nvGrpSpPr>
          <p:cNvPr id="52" name="Group 51" descr="forklift icon">
            <a:extLst>
              <a:ext uri="{FF2B5EF4-FFF2-40B4-BE49-F238E27FC236}">
                <a16:creationId xmlns:a16="http://schemas.microsoft.com/office/drawing/2014/main" id="{248E24B6-3ED6-412C-9F03-1F218005D760}"/>
              </a:ext>
            </a:extLst>
          </p:cNvPr>
          <p:cNvGrpSpPr/>
          <p:nvPr/>
        </p:nvGrpSpPr>
        <p:grpSpPr>
          <a:xfrm>
            <a:off x="2800766" y="4074715"/>
            <a:ext cx="385028" cy="385028"/>
            <a:chOff x="3255474" y="2661331"/>
            <a:chExt cx="523664" cy="523664"/>
          </a:xfrm>
        </p:grpSpPr>
        <p:sp useBgFill="1">
          <p:nvSpPr>
            <p:cNvPr id="53" name="Oval 52">
              <a:extLst>
                <a:ext uri="{FF2B5EF4-FFF2-40B4-BE49-F238E27FC236}">
                  <a16:creationId xmlns:a16="http://schemas.microsoft.com/office/drawing/2014/main" id="{39593B73-1BD6-4FDF-94ED-7003E6183939}"/>
                </a:ext>
              </a:extLst>
            </p:cNvPr>
            <p:cNvSpPr/>
            <p:nvPr/>
          </p:nvSpPr>
          <p:spPr bwMode="auto">
            <a:xfrm rot="16920000" flipH="1">
              <a:off x="3255474" y="2661331"/>
              <a:ext cx="523664" cy="523664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kern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75FB8951-7D2D-43C3-865E-57080D43E4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57962" y="2775201"/>
              <a:ext cx="318688" cy="295924"/>
            </a:xfrm>
            <a:custGeom>
              <a:avLst/>
              <a:gdLst>
                <a:gd name="T0" fmla="*/ 27 w 349"/>
                <a:gd name="T1" fmla="*/ 296 h 323"/>
                <a:gd name="T2" fmla="*/ 54 w 349"/>
                <a:gd name="T3" fmla="*/ 268 h 323"/>
                <a:gd name="T4" fmla="*/ 81 w 349"/>
                <a:gd name="T5" fmla="*/ 296 h 323"/>
                <a:gd name="T6" fmla="*/ 54 w 349"/>
                <a:gd name="T7" fmla="*/ 323 h 323"/>
                <a:gd name="T8" fmla="*/ 27 w 349"/>
                <a:gd name="T9" fmla="*/ 296 h 323"/>
                <a:gd name="T10" fmla="*/ 183 w 349"/>
                <a:gd name="T11" fmla="*/ 323 h 323"/>
                <a:gd name="T12" fmla="*/ 210 w 349"/>
                <a:gd name="T13" fmla="*/ 296 h 323"/>
                <a:gd name="T14" fmla="*/ 183 w 349"/>
                <a:gd name="T15" fmla="*/ 268 h 323"/>
                <a:gd name="T16" fmla="*/ 155 w 349"/>
                <a:gd name="T17" fmla="*/ 296 h 323"/>
                <a:gd name="T18" fmla="*/ 183 w 349"/>
                <a:gd name="T19" fmla="*/ 323 h 323"/>
                <a:gd name="T20" fmla="*/ 194 w 349"/>
                <a:gd name="T21" fmla="*/ 192 h 323"/>
                <a:gd name="T22" fmla="*/ 159 w 349"/>
                <a:gd name="T23" fmla="*/ 85 h 323"/>
                <a:gd name="T24" fmla="*/ 110 w 349"/>
                <a:gd name="T25" fmla="*/ 39 h 323"/>
                <a:gd name="T26" fmla="*/ 22 w 349"/>
                <a:gd name="T27" fmla="*/ 39 h 323"/>
                <a:gd name="T28" fmla="*/ 0 w 349"/>
                <a:gd name="T29" fmla="*/ 61 h 323"/>
                <a:gd name="T30" fmla="*/ 0 w 349"/>
                <a:gd name="T31" fmla="*/ 296 h 323"/>
                <a:gd name="T32" fmla="*/ 27 w 349"/>
                <a:gd name="T33" fmla="*/ 296 h 323"/>
                <a:gd name="T34" fmla="*/ 81 w 349"/>
                <a:gd name="T35" fmla="*/ 296 h 323"/>
                <a:gd name="T36" fmla="*/ 155 w 349"/>
                <a:gd name="T37" fmla="*/ 296 h 323"/>
                <a:gd name="T38" fmla="*/ 210 w 349"/>
                <a:gd name="T39" fmla="*/ 296 h 323"/>
                <a:gd name="T40" fmla="*/ 235 w 349"/>
                <a:gd name="T41" fmla="*/ 296 h 323"/>
                <a:gd name="T42" fmla="*/ 235 w 349"/>
                <a:gd name="T43" fmla="*/ 0 h 323"/>
                <a:gd name="T44" fmla="*/ 235 w 349"/>
                <a:gd name="T45" fmla="*/ 272 h 323"/>
                <a:gd name="T46" fmla="*/ 349 w 349"/>
                <a:gd name="T47" fmla="*/ 272 h 323"/>
                <a:gd name="T48" fmla="*/ 0 w 349"/>
                <a:gd name="T49" fmla="*/ 139 h 323"/>
                <a:gd name="T50" fmla="*/ 81 w 349"/>
                <a:gd name="T51" fmla="*/ 139 h 323"/>
                <a:gd name="T52" fmla="*/ 81 w 349"/>
                <a:gd name="T53" fmla="*/ 192 h 323"/>
                <a:gd name="T54" fmla="*/ 235 w 349"/>
                <a:gd name="T55" fmla="*/ 192 h 323"/>
                <a:gd name="T56" fmla="*/ 315 w 349"/>
                <a:gd name="T57" fmla="*/ 35 h 323"/>
                <a:gd name="T58" fmla="*/ 281 w 349"/>
                <a:gd name="T59" fmla="*/ 35 h 323"/>
                <a:gd name="T60" fmla="*/ 281 w 349"/>
                <a:gd name="T61" fmla="*/ 68 h 323"/>
                <a:gd name="T62" fmla="*/ 315 w 349"/>
                <a:gd name="T63" fmla="*/ 68 h 323"/>
                <a:gd name="T64" fmla="*/ 315 w 349"/>
                <a:gd name="T65" fmla="*/ 35 h 323"/>
                <a:gd name="T66" fmla="*/ 315 w 349"/>
                <a:gd name="T67" fmla="*/ 112 h 323"/>
                <a:gd name="T68" fmla="*/ 281 w 349"/>
                <a:gd name="T69" fmla="*/ 112 h 323"/>
                <a:gd name="T70" fmla="*/ 281 w 349"/>
                <a:gd name="T71" fmla="*/ 145 h 323"/>
                <a:gd name="T72" fmla="*/ 315 w 349"/>
                <a:gd name="T73" fmla="*/ 145 h 323"/>
                <a:gd name="T74" fmla="*/ 315 w 349"/>
                <a:gd name="T75" fmla="*/ 112 h 323"/>
                <a:gd name="T76" fmla="*/ 315 w 349"/>
                <a:gd name="T77" fmla="*/ 189 h 323"/>
                <a:gd name="T78" fmla="*/ 281 w 349"/>
                <a:gd name="T79" fmla="*/ 189 h 323"/>
                <a:gd name="T80" fmla="*/ 281 w 349"/>
                <a:gd name="T81" fmla="*/ 222 h 323"/>
                <a:gd name="T82" fmla="*/ 315 w 349"/>
                <a:gd name="T83" fmla="*/ 222 h 323"/>
                <a:gd name="T84" fmla="*/ 315 w 349"/>
                <a:gd name="T85" fmla="*/ 189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49" h="323">
                  <a:moveTo>
                    <a:pt x="27" y="296"/>
                  </a:moveTo>
                  <a:cubicBezTo>
                    <a:pt x="27" y="281"/>
                    <a:pt x="39" y="268"/>
                    <a:pt x="54" y="268"/>
                  </a:cubicBezTo>
                  <a:cubicBezTo>
                    <a:pt x="69" y="268"/>
                    <a:pt x="81" y="281"/>
                    <a:pt x="81" y="296"/>
                  </a:cubicBezTo>
                  <a:cubicBezTo>
                    <a:pt x="81" y="311"/>
                    <a:pt x="69" y="323"/>
                    <a:pt x="54" y="323"/>
                  </a:cubicBezTo>
                  <a:cubicBezTo>
                    <a:pt x="39" y="323"/>
                    <a:pt x="27" y="311"/>
                    <a:pt x="27" y="296"/>
                  </a:cubicBezTo>
                  <a:close/>
                  <a:moveTo>
                    <a:pt x="183" y="323"/>
                  </a:moveTo>
                  <a:cubicBezTo>
                    <a:pt x="198" y="323"/>
                    <a:pt x="210" y="311"/>
                    <a:pt x="210" y="296"/>
                  </a:cubicBezTo>
                  <a:cubicBezTo>
                    <a:pt x="210" y="281"/>
                    <a:pt x="198" y="268"/>
                    <a:pt x="183" y="268"/>
                  </a:cubicBezTo>
                  <a:cubicBezTo>
                    <a:pt x="167" y="268"/>
                    <a:pt x="155" y="281"/>
                    <a:pt x="155" y="296"/>
                  </a:cubicBezTo>
                  <a:cubicBezTo>
                    <a:pt x="155" y="311"/>
                    <a:pt x="167" y="323"/>
                    <a:pt x="183" y="323"/>
                  </a:cubicBezTo>
                  <a:close/>
                  <a:moveTo>
                    <a:pt x="194" y="192"/>
                  </a:moveTo>
                  <a:cubicBezTo>
                    <a:pt x="159" y="85"/>
                    <a:pt x="159" y="85"/>
                    <a:pt x="159" y="85"/>
                  </a:cubicBezTo>
                  <a:cubicBezTo>
                    <a:pt x="150" y="62"/>
                    <a:pt x="135" y="39"/>
                    <a:pt x="110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0" y="39"/>
                    <a:pt x="0" y="49"/>
                    <a:pt x="0" y="61"/>
                  </a:cubicBezTo>
                  <a:cubicBezTo>
                    <a:pt x="0" y="296"/>
                    <a:pt x="0" y="296"/>
                    <a:pt x="0" y="296"/>
                  </a:cubicBezTo>
                  <a:cubicBezTo>
                    <a:pt x="27" y="296"/>
                    <a:pt x="27" y="296"/>
                    <a:pt x="27" y="296"/>
                  </a:cubicBezTo>
                  <a:moveTo>
                    <a:pt x="81" y="296"/>
                  </a:moveTo>
                  <a:cubicBezTo>
                    <a:pt x="155" y="296"/>
                    <a:pt x="155" y="296"/>
                    <a:pt x="155" y="296"/>
                  </a:cubicBezTo>
                  <a:moveTo>
                    <a:pt x="210" y="296"/>
                  </a:moveTo>
                  <a:cubicBezTo>
                    <a:pt x="235" y="296"/>
                    <a:pt x="235" y="296"/>
                    <a:pt x="235" y="296"/>
                  </a:cubicBezTo>
                  <a:cubicBezTo>
                    <a:pt x="235" y="0"/>
                    <a:pt x="235" y="0"/>
                    <a:pt x="235" y="0"/>
                  </a:cubicBezTo>
                  <a:moveTo>
                    <a:pt x="235" y="272"/>
                  </a:moveTo>
                  <a:cubicBezTo>
                    <a:pt x="349" y="272"/>
                    <a:pt x="349" y="272"/>
                    <a:pt x="349" y="272"/>
                  </a:cubicBezTo>
                  <a:moveTo>
                    <a:pt x="0" y="139"/>
                  </a:moveTo>
                  <a:cubicBezTo>
                    <a:pt x="81" y="139"/>
                    <a:pt x="81" y="139"/>
                    <a:pt x="81" y="139"/>
                  </a:cubicBezTo>
                  <a:cubicBezTo>
                    <a:pt x="81" y="192"/>
                    <a:pt x="81" y="192"/>
                    <a:pt x="81" y="192"/>
                  </a:cubicBezTo>
                  <a:cubicBezTo>
                    <a:pt x="235" y="192"/>
                    <a:pt x="235" y="192"/>
                    <a:pt x="235" y="192"/>
                  </a:cubicBezTo>
                  <a:moveTo>
                    <a:pt x="315" y="35"/>
                  </a:moveTo>
                  <a:cubicBezTo>
                    <a:pt x="281" y="35"/>
                    <a:pt x="281" y="35"/>
                    <a:pt x="281" y="35"/>
                  </a:cubicBezTo>
                  <a:cubicBezTo>
                    <a:pt x="281" y="68"/>
                    <a:pt x="281" y="68"/>
                    <a:pt x="281" y="68"/>
                  </a:cubicBezTo>
                  <a:cubicBezTo>
                    <a:pt x="315" y="68"/>
                    <a:pt x="315" y="68"/>
                    <a:pt x="315" y="68"/>
                  </a:cubicBezTo>
                  <a:lnTo>
                    <a:pt x="315" y="35"/>
                  </a:lnTo>
                  <a:close/>
                  <a:moveTo>
                    <a:pt x="315" y="112"/>
                  </a:moveTo>
                  <a:cubicBezTo>
                    <a:pt x="281" y="112"/>
                    <a:pt x="281" y="112"/>
                    <a:pt x="281" y="112"/>
                  </a:cubicBezTo>
                  <a:cubicBezTo>
                    <a:pt x="281" y="145"/>
                    <a:pt x="281" y="145"/>
                    <a:pt x="281" y="145"/>
                  </a:cubicBezTo>
                  <a:cubicBezTo>
                    <a:pt x="315" y="145"/>
                    <a:pt x="315" y="145"/>
                    <a:pt x="315" y="145"/>
                  </a:cubicBezTo>
                  <a:lnTo>
                    <a:pt x="315" y="112"/>
                  </a:lnTo>
                  <a:close/>
                  <a:moveTo>
                    <a:pt x="315" y="189"/>
                  </a:moveTo>
                  <a:cubicBezTo>
                    <a:pt x="281" y="189"/>
                    <a:pt x="281" y="189"/>
                    <a:pt x="281" y="189"/>
                  </a:cubicBezTo>
                  <a:cubicBezTo>
                    <a:pt x="281" y="222"/>
                    <a:pt x="281" y="222"/>
                    <a:pt x="281" y="222"/>
                  </a:cubicBezTo>
                  <a:cubicBezTo>
                    <a:pt x="315" y="222"/>
                    <a:pt x="315" y="222"/>
                    <a:pt x="315" y="222"/>
                  </a:cubicBezTo>
                  <a:lnTo>
                    <a:pt x="315" y="189"/>
                  </a:lnTo>
                  <a:close/>
                </a:path>
              </a:pathLst>
            </a:custGeom>
            <a:noFill/>
            <a:ln w="15875">
              <a:solidFill>
                <a:schemeClr val="tx1"/>
              </a:solidFill>
              <a:headEnd type="none"/>
              <a:tailEnd type="none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67232" tIns="33616" rIns="67232" bIns="33616" numCol="1" anchor="t" anchorCtr="0" compatLnSpc="1">
              <a:prstTxWarp prst="textNoShape">
                <a:avLst/>
              </a:prstTxWarp>
            </a:bodyPr>
            <a:lstStyle/>
            <a:p>
              <a:pPr defTabSz="672290">
                <a:defRPr/>
              </a:pPr>
              <a:endParaRPr lang="en-US" sz="1324" kern="0">
                <a:solidFill>
                  <a:sysClr val="windowText" lastClr="000000"/>
                </a:solidFill>
                <a:latin typeface="Segoe UI Semilight"/>
              </a:endParaRPr>
            </a:p>
          </p:txBody>
        </p:sp>
      </p:grpSp>
      <p:grpSp>
        <p:nvGrpSpPr>
          <p:cNvPr id="55" name="Group 54" descr="drone icon">
            <a:extLst>
              <a:ext uri="{FF2B5EF4-FFF2-40B4-BE49-F238E27FC236}">
                <a16:creationId xmlns:a16="http://schemas.microsoft.com/office/drawing/2014/main" id="{3489B07F-8A7B-4665-80B3-9619FB860ADB}"/>
              </a:ext>
            </a:extLst>
          </p:cNvPr>
          <p:cNvGrpSpPr/>
          <p:nvPr/>
        </p:nvGrpSpPr>
        <p:grpSpPr>
          <a:xfrm>
            <a:off x="1134656" y="3165246"/>
            <a:ext cx="387985" cy="387985"/>
            <a:chOff x="5113705" y="5314201"/>
            <a:chExt cx="527686" cy="527686"/>
          </a:xfrm>
        </p:grpSpPr>
        <p:sp useBgFill="1">
          <p:nvSpPr>
            <p:cNvPr id="56" name="Oval 55">
              <a:extLst>
                <a:ext uri="{FF2B5EF4-FFF2-40B4-BE49-F238E27FC236}">
                  <a16:creationId xmlns:a16="http://schemas.microsoft.com/office/drawing/2014/main" id="{8A482CD5-D97E-41A5-921F-41FC6DFBF8D9}"/>
                </a:ext>
              </a:extLst>
            </p:cNvPr>
            <p:cNvSpPr/>
            <p:nvPr/>
          </p:nvSpPr>
          <p:spPr bwMode="auto">
            <a:xfrm rot="1320000">
              <a:off x="5113705" y="5314201"/>
              <a:ext cx="527686" cy="527686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kern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57" name="Group 4">
              <a:extLst>
                <a:ext uri="{FF2B5EF4-FFF2-40B4-BE49-F238E27FC236}">
                  <a16:creationId xmlns:a16="http://schemas.microsoft.com/office/drawing/2014/main" id="{D535309B-65BE-411A-920D-4CF93EF2D62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199802" y="5476962"/>
              <a:ext cx="355492" cy="202164"/>
              <a:chOff x="4568" y="3459"/>
              <a:chExt cx="313" cy="178"/>
            </a:xfrm>
          </p:grpSpPr>
          <p:sp>
            <p:nvSpPr>
              <p:cNvPr id="58" name="Freeform 5">
                <a:extLst>
                  <a:ext uri="{FF2B5EF4-FFF2-40B4-BE49-F238E27FC236}">
                    <a16:creationId xmlns:a16="http://schemas.microsoft.com/office/drawing/2014/main" id="{C67AC674-F602-40D9-AD50-AE9D068331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5" y="3512"/>
                <a:ext cx="159" cy="63"/>
              </a:xfrm>
              <a:custGeom>
                <a:avLst/>
                <a:gdLst>
                  <a:gd name="T0" fmla="*/ 220 w 220"/>
                  <a:gd name="T1" fmla="*/ 67 h 87"/>
                  <a:gd name="T2" fmla="*/ 199 w 220"/>
                  <a:gd name="T3" fmla="*/ 87 h 87"/>
                  <a:gd name="T4" fmla="*/ 21 w 220"/>
                  <a:gd name="T5" fmla="*/ 87 h 87"/>
                  <a:gd name="T6" fmla="*/ 0 w 220"/>
                  <a:gd name="T7" fmla="*/ 67 h 87"/>
                  <a:gd name="T8" fmla="*/ 0 w 220"/>
                  <a:gd name="T9" fmla="*/ 21 h 87"/>
                  <a:gd name="T10" fmla="*/ 21 w 220"/>
                  <a:gd name="T11" fmla="*/ 0 h 87"/>
                  <a:gd name="T12" fmla="*/ 199 w 220"/>
                  <a:gd name="T13" fmla="*/ 0 h 87"/>
                  <a:gd name="T14" fmla="*/ 220 w 220"/>
                  <a:gd name="T15" fmla="*/ 21 h 87"/>
                  <a:gd name="T16" fmla="*/ 220 w 220"/>
                  <a:gd name="T17" fmla="*/ 6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0" h="87">
                    <a:moveTo>
                      <a:pt x="220" y="67"/>
                    </a:moveTo>
                    <a:cubicBezTo>
                      <a:pt x="220" y="78"/>
                      <a:pt x="210" y="87"/>
                      <a:pt x="199" y="87"/>
                    </a:cubicBezTo>
                    <a:cubicBezTo>
                      <a:pt x="21" y="87"/>
                      <a:pt x="21" y="87"/>
                      <a:pt x="21" y="87"/>
                    </a:cubicBezTo>
                    <a:cubicBezTo>
                      <a:pt x="10" y="87"/>
                      <a:pt x="0" y="78"/>
                      <a:pt x="0" y="67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10"/>
                      <a:pt x="10" y="0"/>
                      <a:pt x="21" y="0"/>
                    </a:cubicBezTo>
                    <a:cubicBezTo>
                      <a:pt x="199" y="0"/>
                      <a:pt x="199" y="0"/>
                      <a:pt x="199" y="0"/>
                    </a:cubicBezTo>
                    <a:cubicBezTo>
                      <a:pt x="210" y="0"/>
                      <a:pt x="220" y="10"/>
                      <a:pt x="220" y="21"/>
                    </a:cubicBezTo>
                    <a:lnTo>
                      <a:pt x="220" y="67"/>
                    </a:lnTo>
                    <a:close/>
                  </a:path>
                </a:pathLst>
              </a:custGeom>
              <a:noFill/>
              <a:ln w="15875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1324">
                  <a:solidFill>
                    <a:srgbClr val="505050"/>
                  </a:solidFill>
                  <a:latin typeface="Segoe UI Semilight"/>
                </a:endParaRPr>
              </a:p>
            </p:txBody>
          </p:sp>
          <p:sp>
            <p:nvSpPr>
              <p:cNvPr id="59" name="Freeform 6">
                <a:extLst>
                  <a:ext uri="{FF2B5EF4-FFF2-40B4-BE49-F238E27FC236}">
                    <a16:creationId xmlns:a16="http://schemas.microsoft.com/office/drawing/2014/main" id="{44929566-33F2-471F-8958-1B85F22419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3" y="3511"/>
                <a:ext cx="24" cy="65"/>
              </a:xfrm>
              <a:custGeom>
                <a:avLst/>
                <a:gdLst>
                  <a:gd name="T0" fmla="*/ 33 w 33"/>
                  <a:gd name="T1" fmla="*/ 72 h 89"/>
                  <a:gd name="T2" fmla="*/ 17 w 33"/>
                  <a:gd name="T3" fmla="*/ 89 h 89"/>
                  <a:gd name="T4" fmla="*/ 0 w 33"/>
                  <a:gd name="T5" fmla="*/ 72 h 89"/>
                  <a:gd name="T6" fmla="*/ 0 w 33"/>
                  <a:gd name="T7" fmla="*/ 17 h 89"/>
                  <a:gd name="T8" fmla="*/ 17 w 33"/>
                  <a:gd name="T9" fmla="*/ 0 h 89"/>
                  <a:gd name="T10" fmla="*/ 33 w 33"/>
                  <a:gd name="T11" fmla="*/ 17 h 89"/>
                  <a:gd name="T12" fmla="*/ 33 w 33"/>
                  <a:gd name="T13" fmla="*/ 72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89">
                    <a:moveTo>
                      <a:pt x="33" y="72"/>
                    </a:moveTo>
                    <a:cubicBezTo>
                      <a:pt x="33" y="82"/>
                      <a:pt x="26" y="89"/>
                      <a:pt x="17" y="89"/>
                    </a:cubicBezTo>
                    <a:cubicBezTo>
                      <a:pt x="7" y="89"/>
                      <a:pt x="0" y="82"/>
                      <a:pt x="0" y="72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7"/>
                      <a:pt x="7" y="0"/>
                      <a:pt x="17" y="0"/>
                    </a:cubicBezTo>
                    <a:cubicBezTo>
                      <a:pt x="26" y="0"/>
                      <a:pt x="33" y="7"/>
                      <a:pt x="33" y="17"/>
                    </a:cubicBezTo>
                    <a:lnTo>
                      <a:pt x="33" y="72"/>
                    </a:lnTo>
                    <a:close/>
                  </a:path>
                </a:pathLst>
              </a:custGeom>
              <a:noFill/>
              <a:ln w="15875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1324">
                  <a:solidFill>
                    <a:srgbClr val="505050"/>
                  </a:solidFill>
                  <a:latin typeface="Segoe UI Semilight"/>
                </a:endParaRPr>
              </a:p>
            </p:txBody>
          </p:sp>
          <p:sp>
            <p:nvSpPr>
              <p:cNvPr id="60" name="Line 7">
                <a:extLst>
                  <a:ext uri="{FF2B5EF4-FFF2-40B4-BE49-F238E27FC236}">
                    <a16:creationId xmlns:a16="http://schemas.microsoft.com/office/drawing/2014/main" id="{9212F9DE-C53B-4068-BF6C-8E9A0E74A1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68" y="3479"/>
                <a:ext cx="92" cy="0"/>
              </a:xfrm>
              <a:prstGeom prst="line">
                <a:avLst/>
              </a:prstGeom>
              <a:noFill/>
              <a:ln w="15875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1324">
                  <a:solidFill>
                    <a:srgbClr val="505050"/>
                  </a:solidFill>
                  <a:latin typeface="Segoe UI Semilight"/>
                </a:endParaRPr>
              </a:p>
            </p:txBody>
          </p:sp>
          <p:sp>
            <p:nvSpPr>
              <p:cNvPr id="61" name="Line 8">
                <a:extLst>
                  <a:ext uri="{FF2B5EF4-FFF2-40B4-BE49-F238E27FC236}">
                    <a16:creationId xmlns:a16="http://schemas.microsoft.com/office/drawing/2014/main" id="{E712DBF1-B177-47D1-8E38-D8A589CCB6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14" y="3479"/>
                <a:ext cx="0" cy="32"/>
              </a:xfrm>
              <a:prstGeom prst="line">
                <a:avLst/>
              </a:prstGeom>
              <a:noFill/>
              <a:ln w="15875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1324">
                  <a:solidFill>
                    <a:srgbClr val="505050"/>
                  </a:solidFill>
                  <a:latin typeface="Segoe UI Semilight"/>
                </a:endParaRPr>
              </a:p>
            </p:txBody>
          </p:sp>
          <p:sp>
            <p:nvSpPr>
              <p:cNvPr id="62" name="Freeform 9">
                <a:extLst>
                  <a:ext uri="{FF2B5EF4-FFF2-40B4-BE49-F238E27FC236}">
                    <a16:creationId xmlns:a16="http://schemas.microsoft.com/office/drawing/2014/main" id="{FE2091F7-2B46-48E3-AAE4-FAB5BDC0C9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05" y="3459"/>
                <a:ext cx="19" cy="20"/>
              </a:xfrm>
              <a:custGeom>
                <a:avLst/>
                <a:gdLst>
                  <a:gd name="T0" fmla="*/ 26 w 26"/>
                  <a:gd name="T1" fmla="*/ 27 h 28"/>
                  <a:gd name="T2" fmla="*/ 26 w 26"/>
                  <a:gd name="T3" fmla="*/ 8 h 28"/>
                  <a:gd name="T4" fmla="*/ 18 w 26"/>
                  <a:gd name="T5" fmla="*/ 0 h 28"/>
                  <a:gd name="T6" fmla="*/ 8 w 26"/>
                  <a:gd name="T7" fmla="*/ 0 h 28"/>
                  <a:gd name="T8" fmla="*/ 0 w 26"/>
                  <a:gd name="T9" fmla="*/ 8 h 28"/>
                  <a:gd name="T10" fmla="*/ 0 w 26"/>
                  <a:gd name="T11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28">
                    <a:moveTo>
                      <a:pt x="26" y="27"/>
                    </a:moveTo>
                    <a:cubicBezTo>
                      <a:pt x="26" y="8"/>
                      <a:pt x="26" y="8"/>
                      <a:pt x="26" y="8"/>
                    </a:cubicBezTo>
                    <a:cubicBezTo>
                      <a:pt x="26" y="4"/>
                      <a:pt x="23" y="0"/>
                      <a:pt x="1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3" y="0"/>
                      <a:pt x="0" y="4"/>
                      <a:pt x="0" y="8"/>
                    </a:cubicBezTo>
                    <a:cubicBezTo>
                      <a:pt x="0" y="28"/>
                      <a:pt x="0" y="28"/>
                      <a:pt x="0" y="28"/>
                    </a:cubicBezTo>
                  </a:path>
                </a:pathLst>
              </a:custGeom>
              <a:noFill/>
              <a:ln w="15875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1324">
                  <a:solidFill>
                    <a:srgbClr val="505050"/>
                  </a:solidFill>
                  <a:latin typeface="Segoe UI Semilight"/>
                </a:endParaRPr>
              </a:p>
            </p:txBody>
          </p:sp>
          <p:sp>
            <p:nvSpPr>
              <p:cNvPr id="63" name="Line 10">
                <a:extLst>
                  <a:ext uri="{FF2B5EF4-FFF2-40B4-BE49-F238E27FC236}">
                    <a16:creationId xmlns:a16="http://schemas.microsoft.com/office/drawing/2014/main" id="{4280B1DC-B43F-4493-9FC1-7F0F7EFF2E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27" y="3526"/>
                <a:ext cx="18" cy="0"/>
              </a:xfrm>
              <a:prstGeom prst="line">
                <a:avLst/>
              </a:prstGeom>
              <a:noFill/>
              <a:ln w="15875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1324">
                  <a:solidFill>
                    <a:srgbClr val="505050"/>
                  </a:solidFill>
                  <a:latin typeface="Segoe UI Semilight"/>
                </a:endParaRPr>
              </a:p>
            </p:txBody>
          </p:sp>
          <p:sp>
            <p:nvSpPr>
              <p:cNvPr id="64" name="Line 11">
                <a:extLst>
                  <a:ext uri="{FF2B5EF4-FFF2-40B4-BE49-F238E27FC236}">
                    <a16:creationId xmlns:a16="http://schemas.microsoft.com/office/drawing/2014/main" id="{A7DDCA0E-A8BF-4A9B-A6FF-1721BEE71C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27" y="3558"/>
                <a:ext cx="18" cy="0"/>
              </a:xfrm>
              <a:prstGeom prst="line">
                <a:avLst/>
              </a:prstGeom>
              <a:noFill/>
              <a:ln w="15875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1324">
                  <a:solidFill>
                    <a:srgbClr val="505050"/>
                  </a:solidFill>
                  <a:latin typeface="Segoe UI Semilight"/>
                </a:endParaRPr>
              </a:p>
            </p:txBody>
          </p:sp>
          <p:sp>
            <p:nvSpPr>
              <p:cNvPr id="65" name="Freeform 12">
                <a:extLst>
                  <a:ext uri="{FF2B5EF4-FFF2-40B4-BE49-F238E27FC236}">
                    <a16:creationId xmlns:a16="http://schemas.microsoft.com/office/drawing/2014/main" id="{F5981C76-72E9-4E2E-A1BA-62B1CF558A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2" y="3511"/>
                <a:ext cx="24" cy="65"/>
              </a:xfrm>
              <a:custGeom>
                <a:avLst/>
                <a:gdLst>
                  <a:gd name="T0" fmla="*/ 0 w 33"/>
                  <a:gd name="T1" fmla="*/ 72 h 89"/>
                  <a:gd name="T2" fmla="*/ 17 w 33"/>
                  <a:gd name="T3" fmla="*/ 89 h 89"/>
                  <a:gd name="T4" fmla="*/ 33 w 33"/>
                  <a:gd name="T5" fmla="*/ 72 h 89"/>
                  <a:gd name="T6" fmla="*/ 33 w 33"/>
                  <a:gd name="T7" fmla="*/ 17 h 89"/>
                  <a:gd name="T8" fmla="*/ 17 w 33"/>
                  <a:gd name="T9" fmla="*/ 0 h 89"/>
                  <a:gd name="T10" fmla="*/ 0 w 33"/>
                  <a:gd name="T11" fmla="*/ 17 h 89"/>
                  <a:gd name="T12" fmla="*/ 0 w 33"/>
                  <a:gd name="T13" fmla="*/ 72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89">
                    <a:moveTo>
                      <a:pt x="0" y="72"/>
                    </a:moveTo>
                    <a:cubicBezTo>
                      <a:pt x="0" y="82"/>
                      <a:pt x="8" y="89"/>
                      <a:pt x="17" y="89"/>
                    </a:cubicBezTo>
                    <a:cubicBezTo>
                      <a:pt x="26" y="89"/>
                      <a:pt x="33" y="82"/>
                      <a:pt x="33" y="72"/>
                    </a:cubicBezTo>
                    <a:cubicBezTo>
                      <a:pt x="33" y="17"/>
                      <a:pt x="33" y="17"/>
                      <a:pt x="33" y="17"/>
                    </a:cubicBezTo>
                    <a:cubicBezTo>
                      <a:pt x="33" y="7"/>
                      <a:pt x="26" y="0"/>
                      <a:pt x="17" y="0"/>
                    </a:cubicBezTo>
                    <a:cubicBezTo>
                      <a:pt x="8" y="0"/>
                      <a:pt x="0" y="7"/>
                      <a:pt x="0" y="17"/>
                    </a:cubicBezTo>
                    <a:lnTo>
                      <a:pt x="0" y="72"/>
                    </a:lnTo>
                    <a:close/>
                  </a:path>
                </a:pathLst>
              </a:custGeom>
              <a:noFill/>
              <a:ln w="15875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1324">
                  <a:solidFill>
                    <a:srgbClr val="505050"/>
                  </a:solidFill>
                  <a:latin typeface="Segoe UI Semilight"/>
                </a:endParaRPr>
              </a:p>
            </p:txBody>
          </p:sp>
          <p:sp>
            <p:nvSpPr>
              <p:cNvPr id="66" name="Line 13">
                <a:extLst>
                  <a:ext uri="{FF2B5EF4-FFF2-40B4-BE49-F238E27FC236}">
                    <a16:creationId xmlns:a16="http://schemas.microsoft.com/office/drawing/2014/main" id="{19293484-464F-4A38-A6C3-37118178BF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789" y="3479"/>
                <a:ext cx="92" cy="0"/>
              </a:xfrm>
              <a:prstGeom prst="line">
                <a:avLst/>
              </a:prstGeom>
              <a:noFill/>
              <a:ln w="15875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1324">
                  <a:solidFill>
                    <a:srgbClr val="505050"/>
                  </a:solidFill>
                  <a:latin typeface="Segoe UI Semilight"/>
                </a:endParaRPr>
              </a:p>
            </p:txBody>
          </p:sp>
          <p:sp>
            <p:nvSpPr>
              <p:cNvPr id="67" name="Line 14">
                <a:extLst>
                  <a:ext uri="{FF2B5EF4-FFF2-40B4-BE49-F238E27FC236}">
                    <a16:creationId xmlns:a16="http://schemas.microsoft.com/office/drawing/2014/main" id="{E52AE2F1-680B-493F-9B53-972F7E39FF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35" y="3479"/>
                <a:ext cx="0" cy="32"/>
              </a:xfrm>
              <a:prstGeom prst="line">
                <a:avLst/>
              </a:prstGeom>
              <a:noFill/>
              <a:ln w="15875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1324">
                  <a:solidFill>
                    <a:srgbClr val="505050"/>
                  </a:solidFill>
                  <a:latin typeface="Segoe UI Semilight"/>
                </a:endParaRPr>
              </a:p>
            </p:txBody>
          </p:sp>
          <p:sp>
            <p:nvSpPr>
              <p:cNvPr id="68" name="Freeform 15">
                <a:extLst>
                  <a:ext uri="{FF2B5EF4-FFF2-40B4-BE49-F238E27FC236}">
                    <a16:creationId xmlns:a16="http://schemas.microsoft.com/office/drawing/2014/main" id="{1372BDC8-2EEF-424A-A1EC-C02864342E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25" y="3459"/>
                <a:ext cx="19" cy="20"/>
              </a:xfrm>
              <a:custGeom>
                <a:avLst/>
                <a:gdLst>
                  <a:gd name="T0" fmla="*/ 0 w 27"/>
                  <a:gd name="T1" fmla="*/ 27 h 28"/>
                  <a:gd name="T2" fmla="*/ 0 w 27"/>
                  <a:gd name="T3" fmla="*/ 8 h 28"/>
                  <a:gd name="T4" fmla="*/ 8 w 27"/>
                  <a:gd name="T5" fmla="*/ 0 h 28"/>
                  <a:gd name="T6" fmla="*/ 19 w 27"/>
                  <a:gd name="T7" fmla="*/ 0 h 28"/>
                  <a:gd name="T8" fmla="*/ 27 w 27"/>
                  <a:gd name="T9" fmla="*/ 8 h 28"/>
                  <a:gd name="T10" fmla="*/ 27 w 27"/>
                  <a:gd name="T11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28">
                    <a:moveTo>
                      <a:pt x="0" y="27"/>
                    </a:move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3" y="0"/>
                      <a:pt x="27" y="4"/>
                      <a:pt x="27" y="8"/>
                    </a:cubicBezTo>
                    <a:cubicBezTo>
                      <a:pt x="27" y="28"/>
                      <a:pt x="27" y="28"/>
                      <a:pt x="27" y="28"/>
                    </a:cubicBezTo>
                  </a:path>
                </a:pathLst>
              </a:custGeom>
              <a:noFill/>
              <a:ln w="15875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1324">
                  <a:solidFill>
                    <a:srgbClr val="505050"/>
                  </a:solidFill>
                  <a:latin typeface="Segoe UI Semilight"/>
                </a:endParaRPr>
              </a:p>
            </p:txBody>
          </p:sp>
          <p:sp>
            <p:nvSpPr>
              <p:cNvPr id="69" name="Line 16">
                <a:extLst>
                  <a:ext uri="{FF2B5EF4-FFF2-40B4-BE49-F238E27FC236}">
                    <a16:creationId xmlns:a16="http://schemas.microsoft.com/office/drawing/2014/main" id="{FBF07E79-4C24-47D6-B9A6-2FC826153B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804" y="3526"/>
                <a:ext cx="18" cy="0"/>
              </a:xfrm>
              <a:prstGeom prst="line">
                <a:avLst/>
              </a:prstGeom>
              <a:noFill/>
              <a:ln w="15875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1324">
                  <a:solidFill>
                    <a:srgbClr val="505050"/>
                  </a:solidFill>
                  <a:latin typeface="Segoe UI Semilight"/>
                </a:endParaRPr>
              </a:p>
            </p:txBody>
          </p:sp>
          <p:sp>
            <p:nvSpPr>
              <p:cNvPr id="70" name="Line 17">
                <a:extLst>
                  <a:ext uri="{FF2B5EF4-FFF2-40B4-BE49-F238E27FC236}">
                    <a16:creationId xmlns:a16="http://schemas.microsoft.com/office/drawing/2014/main" id="{34790A65-4790-419A-B40F-3725C259A8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804" y="3558"/>
                <a:ext cx="18" cy="0"/>
              </a:xfrm>
              <a:prstGeom prst="line">
                <a:avLst/>
              </a:prstGeom>
              <a:noFill/>
              <a:ln w="15875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1324">
                  <a:solidFill>
                    <a:srgbClr val="505050"/>
                  </a:solidFill>
                  <a:latin typeface="Segoe UI Semilight"/>
                </a:endParaRPr>
              </a:p>
            </p:txBody>
          </p:sp>
          <p:sp>
            <p:nvSpPr>
              <p:cNvPr id="71" name="Line 18">
                <a:extLst>
                  <a:ext uri="{FF2B5EF4-FFF2-40B4-BE49-F238E27FC236}">
                    <a16:creationId xmlns:a16="http://schemas.microsoft.com/office/drawing/2014/main" id="{5D26183B-4A68-42AB-A794-AFAF74D75C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638" y="3573"/>
                <a:ext cx="33" cy="64"/>
              </a:xfrm>
              <a:prstGeom prst="line">
                <a:avLst/>
              </a:prstGeom>
              <a:noFill/>
              <a:ln w="15875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1324">
                  <a:solidFill>
                    <a:srgbClr val="505050"/>
                  </a:solidFill>
                  <a:latin typeface="Segoe UI Semilight"/>
                </a:endParaRPr>
              </a:p>
            </p:txBody>
          </p:sp>
          <p:sp>
            <p:nvSpPr>
              <p:cNvPr id="72" name="Line 19">
                <a:extLst>
                  <a:ext uri="{FF2B5EF4-FFF2-40B4-BE49-F238E27FC236}">
                    <a16:creationId xmlns:a16="http://schemas.microsoft.com/office/drawing/2014/main" id="{150648B9-C1D4-4AE1-BA29-200483FB72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77" y="3573"/>
                <a:ext cx="33" cy="64"/>
              </a:xfrm>
              <a:prstGeom prst="line">
                <a:avLst/>
              </a:prstGeom>
              <a:noFill/>
              <a:ln w="15875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1324">
                  <a:solidFill>
                    <a:srgbClr val="505050"/>
                  </a:solidFill>
                  <a:latin typeface="Segoe UI Semilight"/>
                </a:endParaRPr>
              </a:p>
            </p:txBody>
          </p:sp>
          <p:sp>
            <p:nvSpPr>
              <p:cNvPr id="73" name="Line 20">
                <a:extLst>
                  <a:ext uri="{FF2B5EF4-FFF2-40B4-BE49-F238E27FC236}">
                    <a16:creationId xmlns:a16="http://schemas.microsoft.com/office/drawing/2014/main" id="{8A344E3E-95B4-49FC-8891-484ECC9B06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83" y="3552"/>
                <a:ext cx="83" cy="0"/>
              </a:xfrm>
              <a:prstGeom prst="line">
                <a:avLst/>
              </a:prstGeom>
              <a:noFill/>
              <a:ln w="15875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1324">
                  <a:solidFill>
                    <a:srgbClr val="505050"/>
                  </a:solidFill>
                  <a:latin typeface="Segoe UI Semilight"/>
                </a:endParaRPr>
              </a:p>
            </p:txBody>
          </p:sp>
          <p:sp>
            <p:nvSpPr>
              <p:cNvPr id="74" name="Freeform 21">
                <a:extLst>
                  <a:ext uri="{FF2B5EF4-FFF2-40B4-BE49-F238E27FC236}">
                    <a16:creationId xmlns:a16="http://schemas.microsoft.com/office/drawing/2014/main" id="{94DD31F2-D1F1-43EE-886B-CE4ED7F7CD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6" y="3512"/>
                <a:ext cx="76" cy="20"/>
              </a:xfrm>
              <a:custGeom>
                <a:avLst/>
                <a:gdLst>
                  <a:gd name="T0" fmla="*/ 0 w 76"/>
                  <a:gd name="T1" fmla="*/ 0 h 20"/>
                  <a:gd name="T2" fmla="*/ 12 w 76"/>
                  <a:gd name="T3" fmla="*/ 20 h 20"/>
                  <a:gd name="T4" fmla="*/ 64 w 76"/>
                  <a:gd name="T5" fmla="*/ 20 h 20"/>
                  <a:gd name="T6" fmla="*/ 76 w 76"/>
                  <a:gd name="T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6" h="20">
                    <a:moveTo>
                      <a:pt x="0" y="0"/>
                    </a:moveTo>
                    <a:lnTo>
                      <a:pt x="12" y="20"/>
                    </a:lnTo>
                    <a:lnTo>
                      <a:pt x="64" y="20"/>
                    </a:lnTo>
                    <a:lnTo>
                      <a:pt x="76" y="0"/>
                    </a:lnTo>
                  </a:path>
                </a:pathLst>
              </a:custGeom>
              <a:noFill/>
              <a:ln w="15875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1324">
                  <a:solidFill>
                    <a:srgbClr val="505050"/>
                  </a:solidFill>
                  <a:latin typeface="Segoe UI Semilight"/>
                </a:endParaRPr>
              </a:p>
            </p:txBody>
          </p:sp>
        </p:grpSp>
      </p:grpSp>
      <p:grpSp>
        <p:nvGrpSpPr>
          <p:cNvPr id="75" name="Group 74" descr="car icon">
            <a:extLst>
              <a:ext uri="{FF2B5EF4-FFF2-40B4-BE49-F238E27FC236}">
                <a16:creationId xmlns:a16="http://schemas.microsoft.com/office/drawing/2014/main" id="{6D1D9DF9-064F-4043-AE69-1BC1B1CA35B7}"/>
              </a:ext>
            </a:extLst>
          </p:cNvPr>
          <p:cNvGrpSpPr/>
          <p:nvPr/>
        </p:nvGrpSpPr>
        <p:grpSpPr>
          <a:xfrm>
            <a:off x="4924785" y="4556419"/>
            <a:ext cx="387985" cy="387985"/>
            <a:chOff x="4367508" y="1646534"/>
            <a:chExt cx="527686" cy="527686"/>
          </a:xfrm>
        </p:grpSpPr>
        <p:sp useBgFill="1">
          <p:nvSpPr>
            <p:cNvPr id="76" name="Oval 75">
              <a:extLst>
                <a:ext uri="{FF2B5EF4-FFF2-40B4-BE49-F238E27FC236}">
                  <a16:creationId xmlns:a16="http://schemas.microsoft.com/office/drawing/2014/main" id="{C5A480B0-2209-4875-9953-63E1A6630378}"/>
                </a:ext>
              </a:extLst>
            </p:cNvPr>
            <p:cNvSpPr/>
            <p:nvPr/>
          </p:nvSpPr>
          <p:spPr bwMode="auto">
            <a:xfrm rot="18900000" flipH="1">
              <a:off x="4367508" y="1646534"/>
              <a:ext cx="527686" cy="527686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kern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77" name="Freeform 5">
              <a:extLst>
                <a:ext uri="{FF2B5EF4-FFF2-40B4-BE49-F238E27FC236}">
                  <a16:creationId xmlns:a16="http://schemas.microsoft.com/office/drawing/2014/main" id="{FBBD0209-14C4-4EE4-9DD4-CCBD7FFCD9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4153" y="1815803"/>
              <a:ext cx="314396" cy="189148"/>
            </a:xfrm>
            <a:custGeom>
              <a:avLst/>
              <a:gdLst>
                <a:gd name="T0" fmla="*/ 27 w 339"/>
                <a:gd name="T1" fmla="*/ 70 h 204"/>
                <a:gd name="T2" fmla="*/ 287 w 339"/>
                <a:gd name="T3" fmla="*/ 70 h 204"/>
                <a:gd name="T4" fmla="*/ 339 w 339"/>
                <a:gd name="T5" fmla="*/ 122 h 204"/>
                <a:gd name="T6" fmla="*/ 339 w 339"/>
                <a:gd name="T7" fmla="*/ 160 h 204"/>
                <a:gd name="T8" fmla="*/ 318 w 339"/>
                <a:gd name="T9" fmla="*/ 182 h 204"/>
                <a:gd name="T10" fmla="*/ 294 w 339"/>
                <a:gd name="T11" fmla="*/ 182 h 204"/>
                <a:gd name="T12" fmla="*/ 297 w 339"/>
                <a:gd name="T13" fmla="*/ 168 h 204"/>
                <a:gd name="T14" fmla="*/ 261 w 339"/>
                <a:gd name="T15" fmla="*/ 131 h 204"/>
                <a:gd name="T16" fmla="*/ 224 w 339"/>
                <a:gd name="T17" fmla="*/ 168 h 204"/>
                <a:gd name="T18" fmla="*/ 261 w 339"/>
                <a:gd name="T19" fmla="*/ 204 h 204"/>
                <a:gd name="T20" fmla="*/ 297 w 339"/>
                <a:gd name="T21" fmla="*/ 168 h 204"/>
                <a:gd name="T22" fmla="*/ 95 w 339"/>
                <a:gd name="T23" fmla="*/ 168 h 204"/>
                <a:gd name="T24" fmla="*/ 59 w 339"/>
                <a:gd name="T25" fmla="*/ 131 h 204"/>
                <a:gd name="T26" fmla="*/ 22 w 339"/>
                <a:gd name="T27" fmla="*/ 168 h 204"/>
                <a:gd name="T28" fmla="*/ 59 w 339"/>
                <a:gd name="T29" fmla="*/ 204 h 204"/>
                <a:gd name="T30" fmla="*/ 95 w 339"/>
                <a:gd name="T31" fmla="*/ 168 h 204"/>
                <a:gd name="T32" fmla="*/ 63 w 339"/>
                <a:gd name="T33" fmla="*/ 0 h 204"/>
                <a:gd name="T34" fmla="*/ 10 w 339"/>
                <a:gd name="T35" fmla="*/ 105 h 204"/>
                <a:gd name="T36" fmla="*/ 0 w 339"/>
                <a:gd name="T37" fmla="*/ 139 h 204"/>
                <a:gd name="T38" fmla="*/ 24 w 339"/>
                <a:gd name="T39" fmla="*/ 178 h 204"/>
                <a:gd name="T40" fmla="*/ 271 w 339"/>
                <a:gd name="T41" fmla="*/ 70 h 204"/>
                <a:gd name="T42" fmla="*/ 222 w 339"/>
                <a:gd name="T43" fmla="*/ 15 h 204"/>
                <a:gd name="T44" fmla="*/ 194 w 339"/>
                <a:gd name="T45" fmla="*/ 0 h 204"/>
                <a:gd name="T46" fmla="*/ 37 w 339"/>
                <a:gd name="T47" fmla="*/ 0 h 204"/>
                <a:gd name="T48" fmla="*/ 227 w 339"/>
                <a:gd name="T49" fmla="*/ 182 h 204"/>
                <a:gd name="T50" fmla="*/ 92 w 339"/>
                <a:gd name="T51" fmla="*/ 182 h 204"/>
                <a:gd name="T52" fmla="*/ 134 w 339"/>
                <a:gd name="T53" fmla="*/ 182 h 204"/>
                <a:gd name="T54" fmla="*/ 134 w 339"/>
                <a:gd name="T55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39" h="204">
                  <a:moveTo>
                    <a:pt x="27" y="70"/>
                  </a:moveTo>
                  <a:cubicBezTo>
                    <a:pt x="287" y="70"/>
                    <a:pt x="287" y="70"/>
                    <a:pt x="287" y="70"/>
                  </a:cubicBezTo>
                  <a:cubicBezTo>
                    <a:pt x="316" y="70"/>
                    <a:pt x="339" y="94"/>
                    <a:pt x="339" y="122"/>
                  </a:cubicBezTo>
                  <a:cubicBezTo>
                    <a:pt x="339" y="160"/>
                    <a:pt x="339" y="160"/>
                    <a:pt x="339" y="160"/>
                  </a:cubicBezTo>
                  <a:cubicBezTo>
                    <a:pt x="339" y="172"/>
                    <a:pt x="330" y="182"/>
                    <a:pt x="318" y="182"/>
                  </a:cubicBezTo>
                  <a:cubicBezTo>
                    <a:pt x="294" y="182"/>
                    <a:pt x="294" y="182"/>
                    <a:pt x="294" y="182"/>
                  </a:cubicBezTo>
                  <a:moveTo>
                    <a:pt x="297" y="168"/>
                  </a:moveTo>
                  <a:cubicBezTo>
                    <a:pt x="297" y="148"/>
                    <a:pt x="281" y="131"/>
                    <a:pt x="261" y="131"/>
                  </a:cubicBezTo>
                  <a:cubicBezTo>
                    <a:pt x="241" y="131"/>
                    <a:pt x="224" y="148"/>
                    <a:pt x="224" y="168"/>
                  </a:cubicBezTo>
                  <a:cubicBezTo>
                    <a:pt x="224" y="188"/>
                    <a:pt x="241" y="204"/>
                    <a:pt x="261" y="204"/>
                  </a:cubicBezTo>
                  <a:cubicBezTo>
                    <a:pt x="281" y="204"/>
                    <a:pt x="297" y="188"/>
                    <a:pt x="297" y="168"/>
                  </a:cubicBezTo>
                  <a:close/>
                  <a:moveTo>
                    <a:pt x="95" y="168"/>
                  </a:moveTo>
                  <a:cubicBezTo>
                    <a:pt x="95" y="148"/>
                    <a:pt x="79" y="131"/>
                    <a:pt x="59" y="131"/>
                  </a:cubicBezTo>
                  <a:cubicBezTo>
                    <a:pt x="39" y="131"/>
                    <a:pt x="22" y="148"/>
                    <a:pt x="22" y="168"/>
                  </a:cubicBezTo>
                  <a:cubicBezTo>
                    <a:pt x="22" y="188"/>
                    <a:pt x="39" y="204"/>
                    <a:pt x="59" y="204"/>
                  </a:cubicBezTo>
                  <a:cubicBezTo>
                    <a:pt x="79" y="204"/>
                    <a:pt x="95" y="188"/>
                    <a:pt x="95" y="168"/>
                  </a:cubicBezTo>
                  <a:close/>
                  <a:moveTo>
                    <a:pt x="63" y="0"/>
                  </a:moveTo>
                  <a:cubicBezTo>
                    <a:pt x="63" y="0"/>
                    <a:pt x="20" y="84"/>
                    <a:pt x="10" y="105"/>
                  </a:cubicBezTo>
                  <a:cubicBezTo>
                    <a:pt x="0" y="127"/>
                    <a:pt x="0" y="139"/>
                    <a:pt x="0" y="139"/>
                  </a:cubicBezTo>
                  <a:cubicBezTo>
                    <a:pt x="0" y="154"/>
                    <a:pt x="9" y="173"/>
                    <a:pt x="24" y="178"/>
                  </a:cubicBezTo>
                  <a:moveTo>
                    <a:pt x="271" y="70"/>
                  </a:moveTo>
                  <a:cubicBezTo>
                    <a:pt x="222" y="15"/>
                    <a:pt x="222" y="15"/>
                    <a:pt x="222" y="15"/>
                  </a:cubicBezTo>
                  <a:cubicBezTo>
                    <a:pt x="214" y="5"/>
                    <a:pt x="206" y="0"/>
                    <a:pt x="194" y="0"/>
                  </a:cubicBezTo>
                  <a:cubicBezTo>
                    <a:pt x="37" y="0"/>
                    <a:pt x="37" y="0"/>
                    <a:pt x="37" y="0"/>
                  </a:cubicBezTo>
                  <a:moveTo>
                    <a:pt x="227" y="182"/>
                  </a:moveTo>
                  <a:cubicBezTo>
                    <a:pt x="92" y="182"/>
                    <a:pt x="92" y="182"/>
                    <a:pt x="92" y="182"/>
                  </a:cubicBezTo>
                  <a:moveTo>
                    <a:pt x="134" y="182"/>
                  </a:moveTo>
                  <a:cubicBezTo>
                    <a:pt x="134" y="0"/>
                    <a:pt x="134" y="0"/>
                    <a:pt x="134" y="0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headEnd type="none"/>
              <a:tailEnd type="none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67232" tIns="33616" rIns="67232" bIns="33616" numCol="1" anchor="t" anchorCtr="0" compatLnSpc="1">
              <a:prstTxWarp prst="textNoShape">
                <a:avLst/>
              </a:prstTxWarp>
            </a:bodyPr>
            <a:lstStyle/>
            <a:p>
              <a:pPr defTabSz="672290">
                <a:defRPr/>
              </a:pPr>
              <a:endParaRPr lang="en-US" sz="1324" kern="0">
                <a:solidFill>
                  <a:sysClr val="windowText" lastClr="000000"/>
                </a:solidFill>
                <a:latin typeface="Segoe UI Semilight"/>
              </a:endParaRPr>
            </a:p>
          </p:txBody>
        </p:sp>
      </p:grpSp>
      <p:grpSp>
        <p:nvGrpSpPr>
          <p:cNvPr id="78" name="Group 77" descr="factory icon">
            <a:extLst>
              <a:ext uri="{FF2B5EF4-FFF2-40B4-BE49-F238E27FC236}">
                <a16:creationId xmlns:a16="http://schemas.microsoft.com/office/drawing/2014/main" id="{020A9892-4B66-484D-920E-2873302157DA}"/>
              </a:ext>
            </a:extLst>
          </p:cNvPr>
          <p:cNvGrpSpPr/>
          <p:nvPr/>
        </p:nvGrpSpPr>
        <p:grpSpPr>
          <a:xfrm>
            <a:off x="2916446" y="1231273"/>
            <a:ext cx="387985" cy="387985"/>
            <a:chOff x="3888602" y="4110297"/>
            <a:chExt cx="527686" cy="527686"/>
          </a:xfrm>
        </p:grpSpPr>
        <p:sp useBgFill="1">
          <p:nvSpPr>
            <p:cNvPr id="79" name="Oval 78">
              <a:extLst>
                <a:ext uri="{FF2B5EF4-FFF2-40B4-BE49-F238E27FC236}">
                  <a16:creationId xmlns:a16="http://schemas.microsoft.com/office/drawing/2014/main" id="{E1C24B3C-5658-419B-8B74-17488C82C1E5}"/>
                </a:ext>
              </a:extLst>
            </p:cNvPr>
            <p:cNvSpPr/>
            <p:nvPr/>
          </p:nvSpPr>
          <p:spPr bwMode="auto">
            <a:xfrm rot="4020000">
              <a:off x="3888602" y="4110297"/>
              <a:ext cx="527686" cy="527686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kern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80" name="Freeform 41">
              <a:extLst>
                <a:ext uri="{FF2B5EF4-FFF2-40B4-BE49-F238E27FC236}">
                  <a16:creationId xmlns:a16="http://schemas.microsoft.com/office/drawing/2014/main" id="{77BFDC34-8BAC-4D80-8A6C-CA4CF9AE7A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62698" y="4255548"/>
              <a:ext cx="379494" cy="237184"/>
            </a:xfrm>
            <a:custGeom>
              <a:avLst/>
              <a:gdLst>
                <a:gd name="T0" fmla="*/ 208 w 208"/>
                <a:gd name="T1" fmla="*/ 54 h 130"/>
                <a:gd name="T2" fmla="*/ 208 w 208"/>
                <a:gd name="T3" fmla="*/ 130 h 130"/>
                <a:gd name="T4" fmla="*/ 0 w 208"/>
                <a:gd name="T5" fmla="*/ 130 h 130"/>
                <a:gd name="T6" fmla="*/ 0 w 208"/>
                <a:gd name="T7" fmla="*/ 54 h 130"/>
                <a:gd name="T8" fmla="*/ 40 w 208"/>
                <a:gd name="T9" fmla="*/ 24 h 130"/>
                <a:gd name="T10" fmla="*/ 40 w 208"/>
                <a:gd name="T11" fmla="*/ 54 h 130"/>
                <a:gd name="T12" fmla="*/ 85 w 208"/>
                <a:gd name="T13" fmla="*/ 24 h 130"/>
                <a:gd name="T14" fmla="*/ 85 w 208"/>
                <a:gd name="T15" fmla="*/ 54 h 130"/>
                <a:gd name="T16" fmla="*/ 208 w 208"/>
                <a:gd name="T17" fmla="*/ 54 h 130"/>
                <a:gd name="T18" fmla="*/ 163 w 208"/>
                <a:gd name="T19" fmla="*/ 54 h 130"/>
                <a:gd name="T20" fmla="*/ 153 w 208"/>
                <a:gd name="T21" fmla="*/ 0 h 130"/>
                <a:gd name="T22" fmla="*/ 144 w 208"/>
                <a:gd name="T23" fmla="*/ 0 h 130"/>
                <a:gd name="T24" fmla="*/ 136 w 208"/>
                <a:gd name="T25" fmla="*/ 54 h 130"/>
                <a:gd name="T26" fmla="*/ 200 w 208"/>
                <a:gd name="T27" fmla="*/ 54 h 130"/>
                <a:gd name="T28" fmla="*/ 189 w 208"/>
                <a:gd name="T29" fmla="*/ 0 h 130"/>
                <a:gd name="T30" fmla="*/ 180 w 208"/>
                <a:gd name="T31" fmla="*/ 0 h 130"/>
                <a:gd name="T32" fmla="*/ 171 w 208"/>
                <a:gd name="T33" fmla="*/ 54 h 130"/>
                <a:gd name="T34" fmla="*/ 30 w 208"/>
                <a:gd name="T35" fmla="*/ 77 h 130"/>
                <a:gd name="T36" fmla="*/ 19 w 208"/>
                <a:gd name="T37" fmla="*/ 77 h 130"/>
                <a:gd name="T38" fmla="*/ 19 w 208"/>
                <a:gd name="T39" fmla="*/ 88 h 130"/>
                <a:gd name="T40" fmla="*/ 30 w 208"/>
                <a:gd name="T41" fmla="*/ 88 h 130"/>
                <a:gd name="T42" fmla="*/ 30 w 208"/>
                <a:gd name="T43" fmla="*/ 77 h 130"/>
                <a:gd name="T44" fmla="*/ 69 w 208"/>
                <a:gd name="T45" fmla="*/ 77 h 130"/>
                <a:gd name="T46" fmla="*/ 59 w 208"/>
                <a:gd name="T47" fmla="*/ 77 h 130"/>
                <a:gd name="T48" fmla="*/ 59 w 208"/>
                <a:gd name="T49" fmla="*/ 88 h 130"/>
                <a:gd name="T50" fmla="*/ 69 w 208"/>
                <a:gd name="T51" fmla="*/ 88 h 130"/>
                <a:gd name="T52" fmla="*/ 69 w 208"/>
                <a:gd name="T53" fmla="*/ 77 h 130"/>
                <a:gd name="T54" fmla="*/ 109 w 208"/>
                <a:gd name="T55" fmla="*/ 77 h 130"/>
                <a:gd name="T56" fmla="*/ 99 w 208"/>
                <a:gd name="T57" fmla="*/ 77 h 130"/>
                <a:gd name="T58" fmla="*/ 99 w 208"/>
                <a:gd name="T59" fmla="*/ 88 h 130"/>
                <a:gd name="T60" fmla="*/ 109 w 208"/>
                <a:gd name="T61" fmla="*/ 88 h 130"/>
                <a:gd name="T62" fmla="*/ 109 w 208"/>
                <a:gd name="T63" fmla="*/ 77 h 130"/>
                <a:gd name="T64" fmla="*/ 149 w 208"/>
                <a:gd name="T65" fmla="*/ 77 h 130"/>
                <a:gd name="T66" fmla="*/ 139 w 208"/>
                <a:gd name="T67" fmla="*/ 77 h 130"/>
                <a:gd name="T68" fmla="*/ 139 w 208"/>
                <a:gd name="T69" fmla="*/ 88 h 130"/>
                <a:gd name="T70" fmla="*/ 149 w 208"/>
                <a:gd name="T71" fmla="*/ 88 h 130"/>
                <a:gd name="T72" fmla="*/ 149 w 208"/>
                <a:gd name="T73" fmla="*/ 77 h 130"/>
                <a:gd name="T74" fmla="*/ 189 w 208"/>
                <a:gd name="T75" fmla="*/ 77 h 130"/>
                <a:gd name="T76" fmla="*/ 179 w 208"/>
                <a:gd name="T77" fmla="*/ 77 h 130"/>
                <a:gd name="T78" fmla="*/ 179 w 208"/>
                <a:gd name="T79" fmla="*/ 88 h 130"/>
                <a:gd name="T80" fmla="*/ 189 w 208"/>
                <a:gd name="T81" fmla="*/ 88 h 130"/>
                <a:gd name="T82" fmla="*/ 189 w 208"/>
                <a:gd name="T83" fmla="*/ 7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8" h="130">
                  <a:moveTo>
                    <a:pt x="208" y="54"/>
                  </a:moveTo>
                  <a:lnTo>
                    <a:pt x="208" y="130"/>
                  </a:lnTo>
                  <a:lnTo>
                    <a:pt x="0" y="130"/>
                  </a:lnTo>
                  <a:lnTo>
                    <a:pt x="0" y="54"/>
                  </a:lnTo>
                  <a:lnTo>
                    <a:pt x="40" y="24"/>
                  </a:lnTo>
                  <a:lnTo>
                    <a:pt x="40" y="54"/>
                  </a:lnTo>
                  <a:lnTo>
                    <a:pt x="85" y="24"/>
                  </a:lnTo>
                  <a:lnTo>
                    <a:pt x="85" y="54"/>
                  </a:lnTo>
                  <a:lnTo>
                    <a:pt x="208" y="54"/>
                  </a:lnTo>
                  <a:moveTo>
                    <a:pt x="163" y="54"/>
                  </a:moveTo>
                  <a:lnTo>
                    <a:pt x="153" y="0"/>
                  </a:lnTo>
                  <a:lnTo>
                    <a:pt x="144" y="0"/>
                  </a:lnTo>
                  <a:lnTo>
                    <a:pt x="136" y="54"/>
                  </a:lnTo>
                  <a:moveTo>
                    <a:pt x="200" y="54"/>
                  </a:moveTo>
                  <a:lnTo>
                    <a:pt x="189" y="0"/>
                  </a:lnTo>
                  <a:lnTo>
                    <a:pt x="180" y="0"/>
                  </a:lnTo>
                  <a:lnTo>
                    <a:pt x="171" y="54"/>
                  </a:lnTo>
                  <a:moveTo>
                    <a:pt x="30" y="77"/>
                  </a:moveTo>
                  <a:lnTo>
                    <a:pt x="19" y="77"/>
                  </a:lnTo>
                  <a:lnTo>
                    <a:pt x="19" y="88"/>
                  </a:lnTo>
                  <a:lnTo>
                    <a:pt x="30" y="88"/>
                  </a:lnTo>
                  <a:lnTo>
                    <a:pt x="30" y="77"/>
                  </a:lnTo>
                  <a:moveTo>
                    <a:pt x="69" y="77"/>
                  </a:moveTo>
                  <a:lnTo>
                    <a:pt x="59" y="77"/>
                  </a:lnTo>
                  <a:lnTo>
                    <a:pt x="59" y="88"/>
                  </a:lnTo>
                  <a:lnTo>
                    <a:pt x="69" y="88"/>
                  </a:lnTo>
                  <a:lnTo>
                    <a:pt x="69" y="77"/>
                  </a:lnTo>
                  <a:moveTo>
                    <a:pt x="109" y="77"/>
                  </a:moveTo>
                  <a:lnTo>
                    <a:pt x="99" y="77"/>
                  </a:lnTo>
                  <a:lnTo>
                    <a:pt x="99" y="88"/>
                  </a:lnTo>
                  <a:lnTo>
                    <a:pt x="109" y="88"/>
                  </a:lnTo>
                  <a:lnTo>
                    <a:pt x="109" y="77"/>
                  </a:lnTo>
                  <a:moveTo>
                    <a:pt x="149" y="77"/>
                  </a:moveTo>
                  <a:lnTo>
                    <a:pt x="139" y="77"/>
                  </a:lnTo>
                  <a:lnTo>
                    <a:pt x="139" y="88"/>
                  </a:lnTo>
                  <a:lnTo>
                    <a:pt x="149" y="88"/>
                  </a:lnTo>
                  <a:lnTo>
                    <a:pt x="149" y="77"/>
                  </a:lnTo>
                  <a:moveTo>
                    <a:pt x="189" y="77"/>
                  </a:moveTo>
                  <a:lnTo>
                    <a:pt x="179" y="77"/>
                  </a:lnTo>
                  <a:lnTo>
                    <a:pt x="179" y="88"/>
                  </a:lnTo>
                  <a:lnTo>
                    <a:pt x="189" y="88"/>
                  </a:lnTo>
                  <a:lnTo>
                    <a:pt x="189" y="77"/>
                  </a:lnTo>
                </a:path>
              </a:pathLst>
            </a:custGeom>
            <a:noFill/>
            <a:ln w="15875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7232" tIns="33616" rIns="67232" bIns="33616" numCol="1" anchor="t" anchorCtr="0" compatLnSpc="1">
              <a:prstTxWarp prst="textNoShape">
                <a:avLst/>
              </a:prstTxWarp>
            </a:bodyPr>
            <a:lstStyle/>
            <a:p>
              <a:pPr defTabSz="685775">
                <a:defRPr/>
              </a:pPr>
              <a:endParaRPr lang="en-US" sz="662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  <a:latin typeface="Segoe UI Semilight"/>
              </a:endParaRPr>
            </a:p>
          </p:txBody>
        </p:sp>
      </p:grpSp>
      <p:grpSp>
        <p:nvGrpSpPr>
          <p:cNvPr id="81" name="Group 80" descr="robot icon">
            <a:extLst>
              <a:ext uri="{FF2B5EF4-FFF2-40B4-BE49-F238E27FC236}">
                <a16:creationId xmlns:a16="http://schemas.microsoft.com/office/drawing/2014/main" id="{7A0B26E6-6FA2-4642-9854-AA566470E8DC}"/>
              </a:ext>
            </a:extLst>
          </p:cNvPr>
          <p:cNvGrpSpPr/>
          <p:nvPr/>
        </p:nvGrpSpPr>
        <p:grpSpPr>
          <a:xfrm>
            <a:off x="3920795" y="995290"/>
            <a:ext cx="387985" cy="387985"/>
            <a:chOff x="8020188" y="2356542"/>
            <a:chExt cx="527686" cy="527686"/>
          </a:xfrm>
        </p:grpSpPr>
        <p:sp useBgFill="1">
          <p:nvSpPr>
            <p:cNvPr id="82" name="Oval 81">
              <a:extLst>
                <a:ext uri="{FF2B5EF4-FFF2-40B4-BE49-F238E27FC236}">
                  <a16:creationId xmlns:a16="http://schemas.microsoft.com/office/drawing/2014/main" id="{F183152D-B231-403A-BC68-6F71B2B756A6}"/>
                </a:ext>
              </a:extLst>
            </p:cNvPr>
            <p:cNvSpPr/>
            <p:nvPr/>
          </p:nvSpPr>
          <p:spPr bwMode="auto">
            <a:xfrm rot="4020000">
              <a:off x="8020188" y="2356542"/>
              <a:ext cx="527686" cy="527686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kern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83" name="Freeform 5">
              <a:extLst>
                <a:ext uri="{FF2B5EF4-FFF2-40B4-BE49-F238E27FC236}">
                  <a16:creationId xmlns:a16="http://schemas.microsoft.com/office/drawing/2014/main" id="{FE817948-BAE7-4A76-A07A-638A3B1719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62249" y="2463220"/>
              <a:ext cx="243564" cy="314330"/>
            </a:xfrm>
            <a:custGeom>
              <a:avLst/>
              <a:gdLst>
                <a:gd name="T0" fmla="*/ 1750 w 3000"/>
                <a:gd name="T1" fmla="*/ 250 h 3875"/>
                <a:gd name="T2" fmla="*/ 1500 w 3000"/>
                <a:gd name="T3" fmla="*/ 500 h 3875"/>
                <a:gd name="T4" fmla="*/ 1250 w 3000"/>
                <a:gd name="T5" fmla="*/ 250 h 3875"/>
                <a:gd name="T6" fmla="*/ 1500 w 3000"/>
                <a:gd name="T7" fmla="*/ 0 h 3875"/>
                <a:gd name="T8" fmla="*/ 1750 w 3000"/>
                <a:gd name="T9" fmla="*/ 250 h 3875"/>
                <a:gd name="T10" fmla="*/ 2500 w 3000"/>
                <a:gd name="T11" fmla="*/ 2074 h 3875"/>
                <a:gd name="T12" fmla="*/ 2500 w 3000"/>
                <a:gd name="T13" fmla="*/ 1176 h 3875"/>
                <a:gd name="T14" fmla="*/ 2324 w 3000"/>
                <a:gd name="T15" fmla="*/ 1000 h 3875"/>
                <a:gd name="T16" fmla="*/ 676 w 3000"/>
                <a:gd name="T17" fmla="*/ 1000 h 3875"/>
                <a:gd name="T18" fmla="*/ 500 w 3000"/>
                <a:gd name="T19" fmla="*/ 1176 h 3875"/>
                <a:gd name="T20" fmla="*/ 500 w 3000"/>
                <a:gd name="T21" fmla="*/ 2074 h 3875"/>
                <a:gd name="T22" fmla="*/ 676 w 3000"/>
                <a:gd name="T23" fmla="*/ 2250 h 3875"/>
                <a:gd name="T24" fmla="*/ 2324 w 3000"/>
                <a:gd name="T25" fmla="*/ 2250 h 3875"/>
                <a:gd name="T26" fmla="*/ 2500 w 3000"/>
                <a:gd name="T27" fmla="*/ 2074 h 3875"/>
                <a:gd name="T28" fmla="*/ 3000 w 3000"/>
                <a:gd name="T29" fmla="*/ 3875 h 3875"/>
                <a:gd name="T30" fmla="*/ 3000 w 3000"/>
                <a:gd name="T31" fmla="*/ 2958 h 3875"/>
                <a:gd name="T32" fmla="*/ 2792 w 3000"/>
                <a:gd name="T33" fmla="*/ 2750 h 3875"/>
                <a:gd name="T34" fmla="*/ 208 w 3000"/>
                <a:gd name="T35" fmla="*/ 2750 h 3875"/>
                <a:gd name="T36" fmla="*/ 0 w 3000"/>
                <a:gd name="T37" fmla="*/ 2958 h 3875"/>
                <a:gd name="T38" fmla="*/ 0 w 3000"/>
                <a:gd name="T39" fmla="*/ 3875 h 3875"/>
                <a:gd name="T40" fmla="*/ 1000 w 3000"/>
                <a:gd name="T41" fmla="*/ 2250 h 3875"/>
                <a:gd name="T42" fmla="*/ 1000 w 3000"/>
                <a:gd name="T43" fmla="*/ 2750 h 3875"/>
                <a:gd name="T44" fmla="*/ 1500 w 3000"/>
                <a:gd name="T45" fmla="*/ 500 h 3875"/>
                <a:gd name="T46" fmla="*/ 1500 w 3000"/>
                <a:gd name="T47" fmla="*/ 1000 h 3875"/>
                <a:gd name="T48" fmla="*/ 2000 w 3000"/>
                <a:gd name="T49" fmla="*/ 2250 h 3875"/>
                <a:gd name="T50" fmla="*/ 2000 w 3000"/>
                <a:gd name="T51" fmla="*/ 2750 h 3875"/>
                <a:gd name="T52" fmla="*/ 875 w 3000"/>
                <a:gd name="T53" fmla="*/ 1500 h 3875"/>
                <a:gd name="T54" fmla="*/ 1125 w 3000"/>
                <a:gd name="T55" fmla="*/ 1500 h 3875"/>
                <a:gd name="T56" fmla="*/ 1875 w 3000"/>
                <a:gd name="T57" fmla="*/ 1500 h 3875"/>
                <a:gd name="T58" fmla="*/ 2125 w 3000"/>
                <a:gd name="T59" fmla="*/ 1500 h 3875"/>
                <a:gd name="T60" fmla="*/ 381 w 3000"/>
                <a:gd name="T61" fmla="*/ 1375 h 3875"/>
                <a:gd name="T62" fmla="*/ 381 w 3000"/>
                <a:gd name="T63" fmla="*/ 1875 h 3875"/>
                <a:gd name="T64" fmla="*/ 2624 w 3000"/>
                <a:gd name="T65" fmla="*/ 1375 h 3875"/>
                <a:gd name="T66" fmla="*/ 2624 w 3000"/>
                <a:gd name="T67" fmla="*/ 1875 h 38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00" h="3875">
                  <a:moveTo>
                    <a:pt x="1750" y="250"/>
                  </a:moveTo>
                  <a:cubicBezTo>
                    <a:pt x="1750" y="388"/>
                    <a:pt x="1638" y="500"/>
                    <a:pt x="1500" y="500"/>
                  </a:cubicBezTo>
                  <a:cubicBezTo>
                    <a:pt x="1362" y="500"/>
                    <a:pt x="1250" y="388"/>
                    <a:pt x="1250" y="250"/>
                  </a:cubicBezTo>
                  <a:cubicBezTo>
                    <a:pt x="1250" y="112"/>
                    <a:pt x="1362" y="0"/>
                    <a:pt x="1500" y="0"/>
                  </a:cubicBezTo>
                  <a:cubicBezTo>
                    <a:pt x="1638" y="0"/>
                    <a:pt x="1750" y="112"/>
                    <a:pt x="1750" y="250"/>
                  </a:cubicBezTo>
                  <a:close/>
                  <a:moveTo>
                    <a:pt x="2500" y="2074"/>
                  </a:moveTo>
                  <a:cubicBezTo>
                    <a:pt x="2500" y="1176"/>
                    <a:pt x="2500" y="1176"/>
                    <a:pt x="2500" y="1176"/>
                  </a:cubicBezTo>
                  <a:cubicBezTo>
                    <a:pt x="2500" y="1079"/>
                    <a:pt x="2421" y="1000"/>
                    <a:pt x="2324" y="1000"/>
                  </a:cubicBezTo>
                  <a:cubicBezTo>
                    <a:pt x="676" y="1000"/>
                    <a:pt x="676" y="1000"/>
                    <a:pt x="676" y="1000"/>
                  </a:cubicBezTo>
                  <a:cubicBezTo>
                    <a:pt x="579" y="1000"/>
                    <a:pt x="500" y="1079"/>
                    <a:pt x="500" y="1176"/>
                  </a:cubicBezTo>
                  <a:cubicBezTo>
                    <a:pt x="500" y="2074"/>
                    <a:pt x="500" y="2074"/>
                    <a:pt x="500" y="2074"/>
                  </a:cubicBezTo>
                  <a:cubicBezTo>
                    <a:pt x="500" y="2171"/>
                    <a:pt x="579" y="2250"/>
                    <a:pt x="676" y="2250"/>
                  </a:cubicBezTo>
                  <a:cubicBezTo>
                    <a:pt x="2324" y="2250"/>
                    <a:pt x="2324" y="2250"/>
                    <a:pt x="2324" y="2250"/>
                  </a:cubicBezTo>
                  <a:cubicBezTo>
                    <a:pt x="2421" y="2250"/>
                    <a:pt x="2500" y="2171"/>
                    <a:pt x="2500" y="2074"/>
                  </a:cubicBezTo>
                  <a:close/>
                  <a:moveTo>
                    <a:pt x="3000" y="3875"/>
                  </a:moveTo>
                  <a:cubicBezTo>
                    <a:pt x="3000" y="2958"/>
                    <a:pt x="3000" y="2958"/>
                    <a:pt x="3000" y="2958"/>
                  </a:cubicBezTo>
                  <a:cubicBezTo>
                    <a:pt x="3000" y="2843"/>
                    <a:pt x="2907" y="2750"/>
                    <a:pt x="2792" y="2750"/>
                  </a:cubicBezTo>
                  <a:cubicBezTo>
                    <a:pt x="208" y="2750"/>
                    <a:pt x="208" y="2750"/>
                    <a:pt x="208" y="2750"/>
                  </a:cubicBezTo>
                  <a:cubicBezTo>
                    <a:pt x="93" y="2750"/>
                    <a:pt x="0" y="2843"/>
                    <a:pt x="0" y="2958"/>
                  </a:cubicBezTo>
                  <a:cubicBezTo>
                    <a:pt x="0" y="3875"/>
                    <a:pt x="0" y="3875"/>
                    <a:pt x="0" y="3875"/>
                  </a:cubicBezTo>
                  <a:moveTo>
                    <a:pt x="1000" y="2250"/>
                  </a:moveTo>
                  <a:cubicBezTo>
                    <a:pt x="1000" y="2750"/>
                    <a:pt x="1000" y="2750"/>
                    <a:pt x="1000" y="2750"/>
                  </a:cubicBezTo>
                  <a:moveTo>
                    <a:pt x="1500" y="500"/>
                  </a:moveTo>
                  <a:cubicBezTo>
                    <a:pt x="1500" y="1000"/>
                    <a:pt x="1500" y="1000"/>
                    <a:pt x="1500" y="1000"/>
                  </a:cubicBezTo>
                  <a:moveTo>
                    <a:pt x="2000" y="2250"/>
                  </a:moveTo>
                  <a:cubicBezTo>
                    <a:pt x="2000" y="2750"/>
                    <a:pt x="2000" y="2750"/>
                    <a:pt x="2000" y="2750"/>
                  </a:cubicBezTo>
                  <a:moveTo>
                    <a:pt x="875" y="1500"/>
                  </a:moveTo>
                  <a:cubicBezTo>
                    <a:pt x="1125" y="1500"/>
                    <a:pt x="1125" y="1500"/>
                    <a:pt x="1125" y="1500"/>
                  </a:cubicBezTo>
                  <a:moveTo>
                    <a:pt x="1875" y="1500"/>
                  </a:moveTo>
                  <a:cubicBezTo>
                    <a:pt x="2125" y="1500"/>
                    <a:pt x="2125" y="1500"/>
                    <a:pt x="2125" y="1500"/>
                  </a:cubicBezTo>
                  <a:moveTo>
                    <a:pt x="381" y="1375"/>
                  </a:moveTo>
                  <a:cubicBezTo>
                    <a:pt x="381" y="1875"/>
                    <a:pt x="381" y="1875"/>
                    <a:pt x="381" y="1875"/>
                  </a:cubicBezTo>
                  <a:moveTo>
                    <a:pt x="2624" y="1375"/>
                  </a:moveTo>
                  <a:cubicBezTo>
                    <a:pt x="2624" y="1875"/>
                    <a:pt x="2624" y="1875"/>
                    <a:pt x="2624" y="1875"/>
                  </a:cubicBezTo>
                </a:path>
              </a:pathLst>
            </a:custGeom>
            <a:noFill/>
            <a:ln w="15875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7232" tIns="33616" rIns="67232" bIns="33616" numCol="1" anchor="t" anchorCtr="0" compatLnSpc="1">
              <a:prstTxWarp prst="textNoShape">
                <a:avLst/>
              </a:prstTxWarp>
            </a:bodyPr>
            <a:lstStyle/>
            <a:p>
              <a:pPr defTabSz="685775">
                <a:defRPr/>
              </a:pPr>
              <a:endParaRPr lang="en-US" sz="662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  <a:latin typeface="Segoe UI Semilight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AEA21E74-34E0-473E-B0D1-DF909019E0E4}"/>
              </a:ext>
            </a:extLst>
          </p:cNvPr>
          <p:cNvGrpSpPr/>
          <p:nvPr/>
        </p:nvGrpSpPr>
        <p:grpSpPr>
          <a:xfrm>
            <a:off x="5451500" y="3879244"/>
            <a:ext cx="387985" cy="387985"/>
            <a:chOff x="9517544" y="1114067"/>
            <a:chExt cx="517313" cy="517313"/>
          </a:xfrm>
        </p:grpSpPr>
        <p:sp useBgFill="1">
          <p:nvSpPr>
            <p:cNvPr id="85" name="Oval 84" descr="server icon">
              <a:extLst>
                <a:ext uri="{FF2B5EF4-FFF2-40B4-BE49-F238E27FC236}">
                  <a16:creationId xmlns:a16="http://schemas.microsoft.com/office/drawing/2014/main" id="{2A6CA6A6-A8AB-4E00-A063-023777B3ACE1}"/>
                </a:ext>
              </a:extLst>
            </p:cNvPr>
            <p:cNvSpPr/>
            <p:nvPr/>
          </p:nvSpPr>
          <p:spPr bwMode="auto">
            <a:xfrm rot="1320000">
              <a:off x="9517544" y="1114067"/>
              <a:ext cx="517313" cy="517313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kern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86" name="Group 85" descr="tablet icon">
              <a:extLst>
                <a:ext uri="{FF2B5EF4-FFF2-40B4-BE49-F238E27FC236}">
                  <a16:creationId xmlns:a16="http://schemas.microsoft.com/office/drawing/2014/main" id="{3EC6E4CF-E4BE-4428-A169-A60F161501C7}"/>
                </a:ext>
              </a:extLst>
            </p:cNvPr>
            <p:cNvGrpSpPr/>
            <p:nvPr/>
          </p:nvGrpSpPr>
          <p:grpSpPr>
            <a:xfrm>
              <a:off x="9690969" y="1230973"/>
              <a:ext cx="170460" cy="283501"/>
              <a:chOff x="5622072" y="3034107"/>
              <a:chExt cx="225306" cy="374720"/>
            </a:xfrm>
          </p:grpSpPr>
          <p:sp>
            <p:nvSpPr>
              <p:cNvPr id="87" name="Freeform 5">
                <a:extLst>
                  <a:ext uri="{FF2B5EF4-FFF2-40B4-BE49-F238E27FC236}">
                    <a16:creationId xmlns:a16="http://schemas.microsoft.com/office/drawing/2014/main" id="{A71C3AA4-BDEC-4658-98F2-605AF170EF9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622072" y="3034107"/>
                <a:ext cx="225306" cy="374720"/>
              </a:xfrm>
              <a:custGeom>
                <a:avLst/>
                <a:gdLst>
                  <a:gd name="T0" fmla="*/ 2125 w 2250"/>
                  <a:gd name="T1" fmla="*/ 3750 h 3750"/>
                  <a:gd name="T2" fmla="*/ 125 w 2250"/>
                  <a:gd name="T3" fmla="*/ 3750 h 3750"/>
                  <a:gd name="T4" fmla="*/ 0 w 2250"/>
                  <a:gd name="T5" fmla="*/ 3625 h 3750"/>
                  <a:gd name="T6" fmla="*/ 0 w 2250"/>
                  <a:gd name="T7" fmla="*/ 125 h 3750"/>
                  <a:gd name="T8" fmla="*/ 125 w 2250"/>
                  <a:gd name="T9" fmla="*/ 0 h 3750"/>
                  <a:gd name="T10" fmla="*/ 2125 w 2250"/>
                  <a:gd name="T11" fmla="*/ 0 h 3750"/>
                  <a:gd name="T12" fmla="*/ 2250 w 2250"/>
                  <a:gd name="T13" fmla="*/ 125 h 3750"/>
                  <a:gd name="T14" fmla="*/ 2250 w 2250"/>
                  <a:gd name="T15" fmla="*/ 3625 h 3750"/>
                  <a:gd name="T16" fmla="*/ 2125 w 2250"/>
                  <a:gd name="T17" fmla="*/ 3750 h 3750"/>
                  <a:gd name="T18" fmla="*/ 875 w 2250"/>
                  <a:gd name="T19" fmla="*/ 3250 h 3750"/>
                  <a:gd name="T20" fmla="*/ 1375 w 2250"/>
                  <a:gd name="T21" fmla="*/ 3250 h 37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50" h="3750">
                    <a:moveTo>
                      <a:pt x="2125" y="3750"/>
                    </a:moveTo>
                    <a:cubicBezTo>
                      <a:pt x="125" y="3750"/>
                      <a:pt x="125" y="3750"/>
                      <a:pt x="125" y="3750"/>
                    </a:cubicBezTo>
                    <a:cubicBezTo>
                      <a:pt x="56" y="3750"/>
                      <a:pt x="0" y="3694"/>
                      <a:pt x="0" y="3625"/>
                    </a:cubicBezTo>
                    <a:cubicBezTo>
                      <a:pt x="0" y="125"/>
                      <a:pt x="0" y="125"/>
                      <a:pt x="0" y="125"/>
                    </a:cubicBezTo>
                    <a:cubicBezTo>
                      <a:pt x="0" y="56"/>
                      <a:pt x="56" y="0"/>
                      <a:pt x="125" y="0"/>
                    </a:cubicBezTo>
                    <a:cubicBezTo>
                      <a:pt x="2125" y="0"/>
                      <a:pt x="2125" y="0"/>
                      <a:pt x="2125" y="0"/>
                    </a:cubicBezTo>
                    <a:cubicBezTo>
                      <a:pt x="2194" y="0"/>
                      <a:pt x="2250" y="56"/>
                      <a:pt x="2250" y="125"/>
                    </a:cubicBezTo>
                    <a:cubicBezTo>
                      <a:pt x="2250" y="3625"/>
                      <a:pt x="2250" y="3625"/>
                      <a:pt x="2250" y="3625"/>
                    </a:cubicBezTo>
                    <a:cubicBezTo>
                      <a:pt x="2250" y="3694"/>
                      <a:pt x="2194" y="3750"/>
                      <a:pt x="2125" y="3750"/>
                    </a:cubicBezTo>
                    <a:close/>
                    <a:moveTo>
                      <a:pt x="875" y="3250"/>
                    </a:moveTo>
                    <a:cubicBezTo>
                      <a:pt x="1375" y="3250"/>
                      <a:pt x="1375" y="3250"/>
                      <a:pt x="1375" y="3250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headEnd type="none"/>
                <a:tailEnd type="none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72290">
                  <a:defRPr/>
                </a:pPr>
                <a:endParaRPr lang="en-US" sz="1324" kern="0">
                  <a:solidFill>
                    <a:sysClr val="windowText" lastClr="000000"/>
                  </a:solidFill>
                  <a:latin typeface="Segoe UI Semilight"/>
                </a:endParaRP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92D5B125-6063-44F8-AB64-E02E2E3F04FC}"/>
                  </a:ext>
                </a:extLst>
              </p:cNvPr>
              <p:cNvSpPr/>
              <p:nvPr/>
            </p:nvSpPr>
            <p:spPr bwMode="auto">
              <a:xfrm>
                <a:off x="5670550" y="3124200"/>
                <a:ext cx="107950" cy="107950"/>
              </a:xfrm>
              <a:prstGeom prst="ellipse">
                <a:avLst/>
              </a:prstGeom>
              <a:no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577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65" kern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B857A77-377A-40EA-9336-86A475D93821}"/>
              </a:ext>
            </a:extLst>
          </p:cNvPr>
          <p:cNvGrpSpPr>
            <a:grpSpLocks noChangeAspect="1"/>
          </p:cNvGrpSpPr>
          <p:nvPr/>
        </p:nvGrpSpPr>
        <p:grpSpPr>
          <a:xfrm>
            <a:off x="4049590" y="4112155"/>
            <a:ext cx="377190" cy="377190"/>
            <a:chOff x="1325742" y="5897776"/>
            <a:chExt cx="548640" cy="548640"/>
          </a:xfrm>
        </p:grpSpPr>
        <p:sp useBgFill="1">
          <p:nvSpPr>
            <p:cNvPr id="90" name="Oval 89">
              <a:extLst>
                <a:ext uri="{FF2B5EF4-FFF2-40B4-BE49-F238E27FC236}">
                  <a16:creationId xmlns:a16="http://schemas.microsoft.com/office/drawing/2014/main" id="{E101EC2B-90BC-489A-AC08-5A35662EA6A3}"/>
                </a:ext>
              </a:extLst>
            </p:cNvPr>
            <p:cNvSpPr/>
            <p:nvPr/>
          </p:nvSpPr>
          <p:spPr bwMode="auto">
            <a:xfrm>
              <a:off x="1325742" y="5897776"/>
              <a:ext cx="548640" cy="548640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99354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91" name="boy" title="Icon of a man">
              <a:extLst>
                <a:ext uri="{FF2B5EF4-FFF2-40B4-BE49-F238E27FC236}">
                  <a16:creationId xmlns:a16="http://schemas.microsoft.com/office/drawing/2014/main" id="{794E2C83-614E-4065-B245-777AED93FE2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477120" y="6006488"/>
              <a:ext cx="245885" cy="320040"/>
            </a:xfrm>
            <a:custGeom>
              <a:avLst/>
              <a:gdLst>
                <a:gd name="T0" fmla="*/ 27 w 261"/>
                <a:gd name="T1" fmla="*/ 104 h 339"/>
                <a:gd name="T2" fmla="*/ 131 w 261"/>
                <a:gd name="T3" fmla="*/ 0 h 339"/>
                <a:gd name="T4" fmla="*/ 235 w 261"/>
                <a:gd name="T5" fmla="*/ 104 h 339"/>
                <a:gd name="T6" fmla="*/ 131 w 261"/>
                <a:gd name="T7" fmla="*/ 208 h 339"/>
                <a:gd name="T8" fmla="*/ 27 w 261"/>
                <a:gd name="T9" fmla="*/ 104 h 339"/>
                <a:gd name="T10" fmla="*/ 261 w 261"/>
                <a:gd name="T11" fmla="*/ 339 h 339"/>
                <a:gd name="T12" fmla="*/ 131 w 261"/>
                <a:gd name="T13" fmla="*/ 208 h 339"/>
                <a:gd name="T14" fmla="*/ 0 w 261"/>
                <a:gd name="T15" fmla="*/ 339 h 339"/>
                <a:gd name="T16" fmla="*/ 74 w 261"/>
                <a:gd name="T17" fmla="*/ 221 h 339"/>
                <a:gd name="T18" fmla="*/ 131 w 261"/>
                <a:gd name="T19" fmla="*/ 274 h 339"/>
                <a:gd name="T20" fmla="*/ 187 w 261"/>
                <a:gd name="T21" fmla="*/ 221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1" h="339">
                  <a:moveTo>
                    <a:pt x="27" y="104"/>
                  </a:moveTo>
                  <a:cubicBezTo>
                    <a:pt x="27" y="47"/>
                    <a:pt x="73" y="0"/>
                    <a:pt x="131" y="0"/>
                  </a:cubicBezTo>
                  <a:cubicBezTo>
                    <a:pt x="188" y="0"/>
                    <a:pt x="235" y="47"/>
                    <a:pt x="235" y="104"/>
                  </a:cubicBezTo>
                  <a:cubicBezTo>
                    <a:pt x="235" y="162"/>
                    <a:pt x="188" y="208"/>
                    <a:pt x="131" y="208"/>
                  </a:cubicBezTo>
                  <a:cubicBezTo>
                    <a:pt x="73" y="208"/>
                    <a:pt x="27" y="162"/>
                    <a:pt x="27" y="104"/>
                  </a:cubicBezTo>
                  <a:close/>
                  <a:moveTo>
                    <a:pt x="261" y="339"/>
                  </a:moveTo>
                  <a:cubicBezTo>
                    <a:pt x="261" y="267"/>
                    <a:pt x="203" y="208"/>
                    <a:pt x="131" y="208"/>
                  </a:cubicBezTo>
                  <a:cubicBezTo>
                    <a:pt x="59" y="208"/>
                    <a:pt x="0" y="267"/>
                    <a:pt x="0" y="339"/>
                  </a:cubicBezTo>
                  <a:moveTo>
                    <a:pt x="74" y="221"/>
                  </a:moveTo>
                  <a:cubicBezTo>
                    <a:pt x="131" y="274"/>
                    <a:pt x="131" y="274"/>
                    <a:pt x="131" y="274"/>
                  </a:cubicBezTo>
                  <a:cubicBezTo>
                    <a:pt x="187" y="221"/>
                    <a:pt x="187" y="221"/>
                    <a:pt x="187" y="221"/>
                  </a:cubicBezTo>
                </a:path>
              </a:pathLst>
            </a:custGeom>
            <a:noFill/>
            <a:ln w="158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75">
                <a:defRPr/>
              </a:pPr>
              <a:endParaRPr lang="en-US" sz="1324">
                <a:solidFill>
                  <a:srgbClr val="1A1A1A"/>
                </a:solidFill>
                <a:latin typeface="Segoe UI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00C74118-70E8-4599-8116-EFA6D6441FF3}"/>
              </a:ext>
            </a:extLst>
          </p:cNvPr>
          <p:cNvGrpSpPr>
            <a:grpSpLocks noChangeAspect="1"/>
          </p:cNvGrpSpPr>
          <p:nvPr/>
        </p:nvGrpSpPr>
        <p:grpSpPr>
          <a:xfrm>
            <a:off x="2970925" y="2274671"/>
            <a:ext cx="377190" cy="377190"/>
            <a:chOff x="2134878" y="5897776"/>
            <a:chExt cx="548640" cy="548640"/>
          </a:xfrm>
        </p:grpSpPr>
        <p:sp useBgFill="1">
          <p:nvSpPr>
            <p:cNvPr id="93" name="Oval 92">
              <a:extLst>
                <a:ext uri="{FF2B5EF4-FFF2-40B4-BE49-F238E27FC236}">
                  <a16:creationId xmlns:a16="http://schemas.microsoft.com/office/drawing/2014/main" id="{B0B6B21F-66E7-4DDE-9C6A-77AC7538BDF2}"/>
                </a:ext>
              </a:extLst>
            </p:cNvPr>
            <p:cNvSpPr/>
            <p:nvPr/>
          </p:nvSpPr>
          <p:spPr bwMode="auto">
            <a:xfrm>
              <a:off x="2134878" y="5897776"/>
              <a:ext cx="548640" cy="548640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99354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94" name="people_7" title="Icon of two people">
              <a:extLst>
                <a:ext uri="{FF2B5EF4-FFF2-40B4-BE49-F238E27FC236}">
                  <a16:creationId xmlns:a16="http://schemas.microsoft.com/office/drawing/2014/main" id="{AA51E580-63B3-4F8A-9988-0E86B80F945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2257032" y="5993788"/>
              <a:ext cx="293157" cy="320040"/>
            </a:xfrm>
            <a:custGeom>
              <a:avLst/>
              <a:gdLst>
                <a:gd name="T0" fmla="*/ 26 w 316"/>
                <a:gd name="T1" fmla="*/ 200 h 345"/>
                <a:gd name="T2" fmla="*/ 85 w 316"/>
                <a:gd name="T3" fmla="*/ 141 h 345"/>
                <a:gd name="T4" fmla="*/ 144 w 316"/>
                <a:gd name="T5" fmla="*/ 200 h 345"/>
                <a:gd name="T6" fmla="*/ 85 w 316"/>
                <a:gd name="T7" fmla="*/ 259 h 345"/>
                <a:gd name="T8" fmla="*/ 26 w 316"/>
                <a:gd name="T9" fmla="*/ 200 h 345"/>
                <a:gd name="T10" fmla="*/ 172 w 316"/>
                <a:gd name="T11" fmla="*/ 345 h 345"/>
                <a:gd name="T12" fmla="*/ 86 w 316"/>
                <a:gd name="T13" fmla="*/ 259 h 345"/>
                <a:gd name="T14" fmla="*/ 0 w 316"/>
                <a:gd name="T15" fmla="*/ 345 h 345"/>
                <a:gd name="T16" fmla="*/ 229 w 316"/>
                <a:gd name="T17" fmla="*/ 118 h 345"/>
                <a:gd name="T18" fmla="*/ 288 w 316"/>
                <a:gd name="T19" fmla="*/ 59 h 345"/>
                <a:gd name="T20" fmla="*/ 229 w 316"/>
                <a:gd name="T21" fmla="*/ 0 h 345"/>
                <a:gd name="T22" fmla="*/ 170 w 316"/>
                <a:gd name="T23" fmla="*/ 59 h 345"/>
                <a:gd name="T24" fmla="*/ 229 w 316"/>
                <a:gd name="T25" fmla="*/ 118 h 345"/>
                <a:gd name="T26" fmla="*/ 316 w 316"/>
                <a:gd name="T27" fmla="*/ 204 h 345"/>
                <a:gd name="T28" fmla="*/ 230 w 316"/>
                <a:gd name="T29" fmla="*/ 118 h 345"/>
                <a:gd name="T30" fmla="*/ 144 w 316"/>
                <a:gd name="T31" fmla="*/ 204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6" h="345">
                  <a:moveTo>
                    <a:pt x="26" y="200"/>
                  </a:moveTo>
                  <a:cubicBezTo>
                    <a:pt x="26" y="167"/>
                    <a:pt x="52" y="141"/>
                    <a:pt x="85" y="141"/>
                  </a:cubicBezTo>
                  <a:cubicBezTo>
                    <a:pt x="117" y="141"/>
                    <a:pt x="144" y="167"/>
                    <a:pt x="144" y="200"/>
                  </a:cubicBezTo>
                  <a:cubicBezTo>
                    <a:pt x="144" y="233"/>
                    <a:pt x="117" y="259"/>
                    <a:pt x="85" y="259"/>
                  </a:cubicBezTo>
                  <a:cubicBezTo>
                    <a:pt x="52" y="259"/>
                    <a:pt x="26" y="233"/>
                    <a:pt x="26" y="200"/>
                  </a:cubicBezTo>
                  <a:close/>
                  <a:moveTo>
                    <a:pt x="172" y="345"/>
                  </a:moveTo>
                  <a:cubicBezTo>
                    <a:pt x="172" y="298"/>
                    <a:pt x="133" y="259"/>
                    <a:pt x="86" y="259"/>
                  </a:cubicBezTo>
                  <a:cubicBezTo>
                    <a:pt x="38" y="259"/>
                    <a:pt x="0" y="298"/>
                    <a:pt x="0" y="345"/>
                  </a:cubicBezTo>
                  <a:moveTo>
                    <a:pt x="229" y="118"/>
                  </a:moveTo>
                  <a:cubicBezTo>
                    <a:pt x="261" y="118"/>
                    <a:pt x="288" y="92"/>
                    <a:pt x="288" y="59"/>
                  </a:cubicBezTo>
                  <a:cubicBezTo>
                    <a:pt x="288" y="26"/>
                    <a:pt x="261" y="0"/>
                    <a:pt x="229" y="0"/>
                  </a:cubicBezTo>
                  <a:cubicBezTo>
                    <a:pt x="196" y="0"/>
                    <a:pt x="170" y="26"/>
                    <a:pt x="170" y="59"/>
                  </a:cubicBezTo>
                  <a:cubicBezTo>
                    <a:pt x="170" y="92"/>
                    <a:pt x="196" y="118"/>
                    <a:pt x="229" y="118"/>
                  </a:cubicBezTo>
                  <a:close/>
                  <a:moveTo>
                    <a:pt x="316" y="204"/>
                  </a:moveTo>
                  <a:cubicBezTo>
                    <a:pt x="316" y="157"/>
                    <a:pt x="277" y="118"/>
                    <a:pt x="230" y="118"/>
                  </a:cubicBezTo>
                  <a:cubicBezTo>
                    <a:pt x="182" y="118"/>
                    <a:pt x="144" y="157"/>
                    <a:pt x="144" y="204"/>
                  </a:cubicBezTo>
                </a:path>
              </a:pathLst>
            </a:custGeom>
            <a:noFill/>
            <a:ln w="158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75">
                <a:defRPr/>
              </a:pPr>
              <a:endParaRPr lang="en-US" sz="1324">
                <a:solidFill>
                  <a:srgbClr val="1A1A1A"/>
                </a:solidFill>
                <a:latin typeface="Segoe UI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F38C6B14-B677-4777-9FA7-3A8B3DCF0CB4}"/>
              </a:ext>
            </a:extLst>
          </p:cNvPr>
          <p:cNvGrpSpPr>
            <a:grpSpLocks noChangeAspect="1"/>
          </p:cNvGrpSpPr>
          <p:nvPr/>
        </p:nvGrpSpPr>
        <p:grpSpPr>
          <a:xfrm>
            <a:off x="3663649" y="1734116"/>
            <a:ext cx="377190" cy="377190"/>
            <a:chOff x="1325742" y="5897776"/>
            <a:chExt cx="548640" cy="548640"/>
          </a:xfrm>
        </p:grpSpPr>
        <p:sp useBgFill="1">
          <p:nvSpPr>
            <p:cNvPr id="96" name="Oval 95">
              <a:extLst>
                <a:ext uri="{FF2B5EF4-FFF2-40B4-BE49-F238E27FC236}">
                  <a16:creationId xmlns:a16="http://schemas.microsoft.com/office/drawing/2014/main" id="{DA50B197-A20F-4FBF-A74D-5CAE0D5759A8}"/>
                </a:ext>
              </a:extLst>
            </p:cNvPr>
            <p:cNvSpPr/>
            <p:nvPr/>
          </p:nvSpPr>
          <p:spPr bwMode="auto">
            <a:xfrm>
              <a:off x="1325742" y="5897776"/>
              <a:ext cx="548640" cy="548640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99354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97" name="boy" title="Icon of a man">
              <a:extLst>
                <a:ext uri="{FF2B5EF4-FFF2-40B4-BE49-F238E27FC236}">
                  <a16:creationId xmlns:a16="http://schemas.microsoft.com/office/drawing/2014/main" id="{601F51A2-AA61-42BC-85AB-DEFB5F1421B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477120" y="6006488"/>
              <a:ext cx="245885" cy="320040"/>
            </a:xfrm>
            <a:custGeom>
              <a:avLst/>
              <a:gdLst>
                <a:gd name="T0" fmla="*/ 27 w 261"/>
                <a:gd name="T1" fmla="*/ 104 h 339"/>
                <a:gd name="T2" fmla="*/ 131 w 261"/>
                <a:gd name="T3" fmla="*/ 0 h 339"/>
                <a:gd name="T4" fmla="*/ 235 w 261"/>
                <a:gd name="T5" fmla="*/ 104 h 339"/>
                <a:gd name="T6" fmla="*/ 131 w 261"/>
                <a:gd name="T7" fmla="*/ 208 h 339"/>
                <a:gd name="T8" fmla="*/ 27 w 261"/>
                <a:gd name="T9" fmla="*/ 104 h 339"/>
                <a:gd name="T10" fmla="*/ 261 w 261"/>
                <a:gd name="T11" fmla="*/ 339 h 339"/>
                <a:gd name="T12" fmla="*/ 131 w 261"/>
                <a:gd name="T13" fmla="*/ 208 h 339"/>
                <a:gd name="T14" fmla="*/ 0 w 261"/>
                <a:gd name="T15" fmla="*/ 339 h 339"/>
                <a:gd name="T16" fmla="*/ 74 w 261"/>
                <a:gd name="T17" fmla="*/ 221 h 339"/>
                <a:gd name="T18" fmla="*/ 131 w 261"/>
                <a:gd name="T19" fmla="*/ 274 h 339"/>
                <a:gd name="T20" fmla="*/ 187 w 261"/>
                <a:gd name="T21" fmla="*/ 221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1" h="339">
                  <a:moveTo>
                    <a:pt x="27" y="104"/>
                  </a:moveTo>
                  <a:cubicBezTo>
                    <a:pt x="27" y="47"/>
                    <a:pt x="73" y="0"/>
                    <a:pt x="131" y="0"/>
                  </a:cubicBezTo>
                  <a:cubicBezTo>
                    <a:pt x="188" y="0"/>
                    <a:pt x="235" y="47"/>
                    <a:pt x="235" y="104"/>
                  </a:cubicBezTo>
                  <a:cubicBezTo>
                    <a:pt x="235" y="162"/>
                    <a:pt x="188" y="208"/>
                    <a:pt x="131" y="208"/>
                  </a:cubicBezTo>
                  <a:cubicBezTo>
                    <a:pt x="73" y="208"/>
                    <a:pt x="27" y="162"/>
                    <a:pt x="27" y="104"/>
                  </a:cubicBezTo>
                  <a:close/>
                  <a:moveTo>
                    <a:pt x="261" y="339"/>
                  </a:moveTo>
                  <a:cubicBezTo>
                    <a:pt x="261" y="267"/>
                    <a:pt x="203" y="208"/>
                    <a:pt x="131" y="208"/>
                  </a:cubicBezTo>
                  <a:cubicBezTo>
                    <a:pt x="59" y="208"/>
                    <a:pt x="0" y="267"/>
                    <a:pt x="0" y="339"/>
                  </a:cubicBezTo>
                  <a:moveTo>
                    <a:pt x="74" y="221"/>
                  </a:moveTo>
                  <a:cubicBezTo>
                    <a:pt x="131" y="274"/>
                    <a:pt x="131" y="274"/>
                    <a:pt x="131" y="274"/>
                  </a:cubicBezTo>
                  <a:cubicBezTo>
                    <a:pt x="187" y="221"/>
                    <a:pt x="187" y="221"/>
                    <a:pt x="187" y="221"/>
                  </a:cubicBezTo>
                </a:path>
              </a:pathLst>
            </a:custGeom>
            <a:noFill/>
            <a:ln w="158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75">
                <a:defRPr/>
              </a:pPr>
              <a:endParaRPr lang="en-US" sz="1324">
                <a:solidFill>
                  <a:srgbClr val="1A1A1A"/>
                </a:solidFill>
                <a:latin typeface="Segoe UI"/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B9802362-E983-4880-AD66-44FD36805CB0}"/>
              </a:ext>
            </a:extLst>
          </p:cNvPr>
          <p:cNvGrpSpPr/>
          <p:nvPr/>
        </p:nvGrpSpPr>
        <p:grpSpPr>
          <a:xfrm>
            <a:off x="2246358" y="4538064"/>
            <a:ext cx="387985" cy="387985"/>
            <a:chOff x="8243266" y="7303650"/>
            <a:chExt cx="517313" cy="517313"/>
          </a:xfrm>
        </p:grpSpPr>
        <p:sp useBgFill="1">
          <p:nvSpPr>
            <p:cNvPr id="99" name="Oval 98">
              <a:extLst>
                <a:ext uri="{FF2B5EF4-FFF2-40B4-BE49-F238E27FC236}">
                  <a16:creationId xmlns:a16="http://schemas.microsoft.com/office/drawing/2014/main" id="{47788A59-05AD-42CA-BC26-3D86EFD836C0}"/>
                </a:ext>
              </a:extLst>
            </p:cNvPr>
            <p:cNvSpPr/>
            <p:nvPr/>
          </p:nvSpPr>
          <p:spPr bwMode="auto">
            <a:xfrm rot="5400000">
              <a:off x="8243266" y="7303650"/>
              <a:ext cx="517313" cy="517313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kern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0" name="Train2_EA0E" title="Icon of a train">
              <a:extLst>
                <a:ext uri="{FF2B5EF4-FFF2-40B4-BE49-F238E27FC236}">
                  <a16:creationId xmlns:a16="http://schemas.microsoft.com/office/drawing/2014/main" id="{B1EA0FA4-530A-4E7B-9A77-4D037A96DA3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360421" y="7357201"/>
              <a:ext cx="283003" cy="365760"/>
            </a:xfrm>
            <a:custGeom>
              <a:avLst/>
              <a:gdLst>
                <a:gd name="T0" fmla="*/ 2996 w 2996"/>
                <a:gd name="T1" fmla="*/ 3872 h 3872"/>
                <a:gd name="T2" fmla="*/ 2369 w 2996"/>
                <a:gd name="T3" fmla="*/ 3245 h 3872"/>
                <a:gd name="T4" fmla="*/ 621 w 2996"/>
                <a:gd name="T5" fmla="*/ 3251 h 3872"/>
                <a:gd name="T6" fmla="*/ 0 w 2996"/>
                <a:gd name="T7" fmla="*/ 3872 h 3872"/>
                <a:gd name="T8" fmla="*/ 1867 w 2996"/>
                <a:gd name="T9" fmla="*/ 1624 h 3872"/>
                <a:gd name="T10" fmla="*/ 1492 w 2996"/>
                <a:gd name="T11" fmla="*/ 1998 h 3872"/>
                <a:gd name="T12" fmla="*/ 1117 w 2996"/>
                <a:gd name="T13" fmla="*/ 1624 h 3872"/>
                <a:gd name="T14" fmla="*/ 1492 w 2996"/>
                <a:gd name="T15" fmla="*/ 1249 h 3872"/>
                <a:gd name="T16" fmla="*/ 1867 w 2996"/>
                <a:gd name="T17" fmla="*/ 1624 h 3872"/>
                <a:gd name="T18" fmla="*/ 1492 w 2996"/>
                <a:gd name="T19" fmla="*/ 0 h 3872"/>
                <a:gd name="T20" fmla="*/ 1492 w 2996"/>
                <a:gd name="T21" fmla="*/ 749 h 3872"/>
                <a:gd name="T22" fmla="*/ 480 w 2996"/>
                <a:gd name="T23" fmla="*/ 999 h 3872"/>
                <a:gd name="T24" fmla="*/ 1492 w 2996"/>
                <a:gd name="T25" fmla="*/ 749 h 3872"/>
                <a:gd name="T26" fmla="*/ 2504 w 2996"/>
                <a:gd name="T27" fmla="*/ 999 h 3872"/>
                <a:gd name="T28" fmla="*/ 368 w 2996"/>
                <a:gd name="T29" fmla="*/ 2748 h 3872"/>
                <a:gd name="T30" fmla="*/ 2616 w 2996"/>
                <a:gd name="T31" fmla="*/ 2748 h 3872"/>
                <a:gd name="T32" fmla="*/ 1492 w 2996"/>
                <a:gd name="T33" fmla="*/ 2748 h 3872"/>
                <a:gd name="T34" fmla="*/ 1492 w 2996"/>
                <a:gd name="T35" fmla="*/ 3539 h 3872"/>
                <a:gd name="T36" fmla="*/ 2117 w 2996"/>
                <a:gd name="T37" fmla="*/ 2748 h 3872"/>
                <a:gd name="T38" fmla="*/ 2117 w 2996"/>
                <a:gd name="T39" fmla="*/ 3330 h 3872"/>
                <a:gd name="T40" fmla="*/ 867 w 2996"/>
                <a:gd name="T41" fmla="*/ 2748 h 3872"/>
                <a:gd name="T42" fmla="*/ 867 w 2996"/>
                <a:gd name="T43" fmla="*/ 3330 h 3872"/>
                <a:gd name="T44" fmla="*/ 2445 w 2996"/>
                <a:gd name="T45" fmla="*/ 3221 h 3872"/>
                <a:gd name="T46" fmla="*/ 1492 w 2996"/>
                <a:gd name="T47" fmla="*/ 3539 h 3872"/>
                <a:gd name="T48" fmla="*/ 539 w 2996"/>
                <a:gd name="T49" fmla="*/ 3221 h 3872"/>
                <a:gd name="T50" fmla="*/ 368 w 2996"/>
                <a:gd name="T51" fmla="*/ 2984 h 3872"/>
                <a:gd name="T52" fmla="*/ 368 w 2996"/>
                <a:gd name="T53" fmla="*/ 1249 h 3872"/>
                <a:gd name="T54" fmla="*/ 493 w 2996"/>
                <a:gd name="T55" fmla="*/ 874 h 3872"/>
                <a:gd name="T56" fmla="*/ 493 w 2996"/>
                <a:gd name="T57" fmla="*/ 414 h 3872"/>
                <a:gd name="T58" fmla="*/ 682 w 2996"/>
                <a:gd name="T59" fmla="*/ 171 h 3872"/>
                <a:gd name="T60" fmla="*/ 1242 w 2996"/>
                <a:gd name="T61" fmla="*/ 31 h 3872"/>
                <a:gd name="T62" fmla="*/ 1363 w 2996"/>
                <a:gd name="T63" fmla="*/ 8 h 3872"/>
                <a:gd name="T64" fmla="*/ 1492 w 2996"/>
                <a:gd name="T65" fmla="*/ 0 h 3872"/>
                <a:gd name="T66" fmla="*/ 1621 w 2996"/>
                <a:gd name="T67" fmla="*/ 8 h 3872"/>
                <a:gd name="T68" fmla="*/ 1742 w 2996"/>
                <a:gd name="T69" fmla="*/ 31 h 3872"/>
                <a:gd name="T70" fmla="*/ 2302 w 2996"/>
                <a:gd name="T71" fmla="*/ 171 h 3872"/>
                <a:gd name="T72" fmla="*/ 2491 w 2996"/>
                <a:gd name="T73" fmla="*/ 414 h 3872"/>
                <a:gd name="T74" fmla="*/ 2491 w 2996"/>
                <a:gd name="T75" fmla="*/ 874 h 3872"/>
                <a:gd name="T76" fmla="*/ 2616 w 2996"/>
                <a:gd name="T77" fmla="*/ 1249 h 3872"/>
                <a:gd name="T78" fmla="*/ 2616 w 2996"/>
                <a:gd name="T79" fmla="*/ 2984 h 3872"/>
                <a:gd name="T80" fmla="*/ 2445 w 2996"/>
                <a:gd name="T81" fmla="*/ 3221 h 3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996" h="3872">
                  <a:moveTo>
                    <a:pt x="2996" y="3872"/>
                  </a:moveTo>
                  <a:cubicBezTo>
                    <a:pt x="2369" y="3245"/>
                    <a:pt x="2369" y="3245"/>
                    <a:pt x="2369" y="3245"/>
                  </a:cubicBezTo>
                  <a:moveTo>
                    <a:pt x="621" y="3251"/>
                  </a:moveTo>
                  <a:cubicBezTo>
                    <a:pt x="0" y="3872"/>
                    <a:pt x="0" y="3872"/>
                    <a:pt x="0" y="3872"/>
                  </a:cubicBezTo>
                  <a:moveTo>
                    <a:pt x="1867" y="1624"/>
                  </a:moveTo>
                  <a:cubicBezTo>
                    <a:pt x="1867" y="1831"/>
                    <a:pt x="1699" y="1998"/>
                    <a:pt x="1492" y="1998"/>
                  </a:cubicBezTo>
                  <a:cubicBezTo>
                    <a:pt x="1285" y="1998"/>
                    <a:pt x="1117" y="1831"/>
                    <a:pt x="1117" y="1624"/>
                  </a:cubicBezTo>
                  <a:cubicBezTo>
                    <a:pt x="1117" y="1417"/>
                    <a:pt x="1285" y="1249"/>
                    <a:pt x="1492" y="1249"/>
                  </a:cubicBezTo>
                  <a:cubicBezTo>
                    <a:pt x="1699" y="1249"/>
                    <a:pt x="1867" y="1417"/>
                    <a:pt x="1867" y="1624"/>
                  </a:cubicBezTo>
                  <a:close/>
                  <a:moveTo>
                    <a:pt x="1492" y="0"/>
                  </a:moveTo>
                  <a:cubicBezTo>
                    <a:pt x="1492" y="749"/>
                    <a:pt x="1492" y="749"/>
                    <a:pt x="1492" y="749"/>
                  </a:cubicBezTo>
                  <a:moveTo>
                    <a:pt x="480" y="999"/>
                  </a:moveTo>
                  <a:cubicBezTo>
                    <a:pt x="1492" y="749"/>
                    <a:pt x="1492" y="749"/>
                    <a:pt x="1492" y="749"/>
                  </a:cubicBezTo>
                  <a:cubicBezTo>
                    <a:pt x="2504" y="999"/>
                    <a:pt x="2504" y="999"/>
                    <a:pt x="2504" y="999"/>
                  </a:cubicBezTo>
                  <a:moveTo>
                    <a:pt x="368" y="2748"/>
                  </a:moveTo>
                  <a:cubicBezTo>
                    <a:pt x="2616" y="2748"/>
                    <a:pt x="2616" y="2748"/>
                    <a:pt x="2616" y="2748"/>
                  </a:cubicBezTo>
                  <a:moveTo>
                    <a:pt x="1492" y="2748"/>
                  </a:moveTo>
                  <a:cubicBezTo>
                    <a:pt x="1492" y="3539"/>
                    <a:pt x="1492" y="3539"/>
                    <a:pt x="1492" y="3539"/>
                  </a:cubicBezTo>
                  <a:moveTo>
                    <a:pt x="2117" y="2748"/>
                  </a:moveTo>
                  <a:cubicBezTo>
                    <a:pt x="2117" y="3330"/>
                    <a:pt x="2117" y="3330"/>
                    <a:pt x="2117" y="3330"/>
                  </a:cubicBezTo>
                  <a:moveTo>
                    <a:pt x="867" y="2748"/>
                  </a:moveTo>
                  <a:cubicBezTo>
                    <a:pt x="867" y="3330"/>
                    <a:pt x="867" y="3330"/>
                    <a:pt x="867" y="3330"/>
                  </a:cubicBezTo>
                  <a:moveTo>
                    <a:pt x="2445" y="3221"/>
                  </a:moveTo>
                  <a:cubicBezTo>
                    <a:pt x="1492" y="3539"/>
                    <a:pt x="1492" y="3539"/>
                    <a:pt x="1492" y="3539"/>
                  </a:cubicBezTo>
                  <a:cubicBezTo>
                    <a:pt x="539" y="3221"/>
                    <a:pt x="539" y="3221"/>
                    <a:pt x="539" y="3221"/>
                  </a:cubicBezTo>
                  <a:cubicBezTo>
                    <a:pt x="437" y="3187"/>
                    <a:pt x="368" y="3092"/>
                    <a:pt x="368" y="2984"/>
                  </a:cubicBezTo>
                  <a:cubicBezTo>
                    <a:pt x="368" y="1249"/>
                    <a:pt x="368" y="1249"/>
                    <a:pt x="368" y="1249"/>
                  </a:cubicBezTo>
                  <a:cubicBezTo>
                    <a:pt x="493" y="874"/>
                    <a:pt x="493" y="874"/>
                    <a:pt x="493" y="874"/>
                  </a:cubicBezTo>
                  <a:cubicBezTo>
                    <a:pt x="493" y="414"/>
                    <a:pt x="493" y="414"/>
                    <a:pt x="493" y="414"/>
                  </a:cubicBezTo>
                  <a:cubicBezTo>
                    <a:pt x="493" y="299"/>
                    <a:pt x="571" y="199"/>
                    <a:pt x="682" y="171"/>
                  </a:cubicBezTo>
                  <a:cubicBezTo>
                    <a:pt x="1242" y="31"/>
                    <a:pt x="1242" y="31"/>
                    <a:pt x="1242" y="31"/>
                  </a:cubicBezTo>
                  <a:cubicBezTo>
                    <a:pt x="1281" y="21"/>
                    <a:pt x="1321" y="13"/>
                    <a:pt x="1363" y="8"/>
                  </a:cubicBezTo>
                  <a:cubicBezTo>
                    <a:pt x="1404" y="3"/>
                    <a:pt x="1448" y="0"/>
                    <a:pt x="1492" y="0"/>
                  </a:cubicBezTo>
                  <a:cubicBezTo>
                    <a:pt x="1536" y="0"/>
                    <a:pt x="1580" y="3"/>
                    <a:pt x="1621" y="8"/>
                  </a:cubicBezTo>
                  <a:cubicBezTo>
                    <a:pt x="1663" y="13"/>
                    <a:pt x="1703" y="21"/>
                    <a:pt x="1742" y="31"/>
                  </a:cubicBezTo>
                  <a:cubicBezTo>
                    <a:pt x="2302" y="171"/>
                    <a:pt x="2302" y="171"/>
                    <a:pt x="2302" y="171"/>
                  </a:cubicBezTo>
                  <a:cubicBezTo>
                    <a:pt x="2413" y="199"/>
                    <a:pt x="2491" y="299"/>
                    <a:pt x="2491" y="414"/>
                  </a:cubicBezTo>
                  <a:cubicBezTo>
                    <a:pt x="2491" y="874"/>
                    <a:pt x="2491" y="874"/>
                    <a:pt x="2491" y="874"/>
                  </a:cubicBezTo>
                  <a:cubicBezTo>
                    <a:pt x="2616" y="1249"/>
                    <a:pt x="2616" y="1249"/>
                    <a:pt x="2616" y="1249"/>
                  </a:cubicBezTo>
                  <a:cubicBezTo>
                    <a:pt x="2616" y="2984"/>
                    <a:pt x="2616" y="2984"/>
                    <a:pt x="2616" y="2984"/>
                  </a:cubicBezTo>
                  <a:cubicBezTo>
                    <a:pt x="2616" y="3092"/>
                    <a:pt x="2547" y="3187"/>
                    <a:pt x="2445" y="3221"/>
                  </a:cubicBezTo>
                  <a:close/>
                </a:path>
              </a:pathLst>
            </a:custGeom>
            <a:noFill/>
            <a:ln w="158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75">
                <a:defRPr/>
              </a:pPr>
              <a:endParaRPr lang="en-US" sz="675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  <a:latin typeface="Segoe UI"/>
              </a:endParaRP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0A06B17C-F237-4CF2-B906-742E2DCCDC2C}"/>
              </a:ext>
            </a:extLst>
          </p:cNvPr>
          <p:cNvGrpSpPr/>
          <p:nvPr/>
        </p:nvGrpSpPr>
        <p:grpSpPr>
          <a:xfrm>
            <a:off x="912764" y="1149584"/>
            <a:ext cx="387985" cy="387985"/>
            <a:chOff x="9084435" y="7303650"/>
            <a:chExt cx="517313" cy="517313"/>
          </a:xfrm>
        </p:grpSpPr>
        <p:sp useBgFill="1">
          <p:nvSpPr>
            <p:cNvPr id="102" name="Oval 101">
              <a:extLst>
                <a:ext uri="{FF2B5EF4-FFF2-40B4-BE49-F238E27FC236}">
                  <a16:creationId xmlns:a16="http://schemas.microsoft.com/office/drawing/2014/main" id="{99CF2B54-E7DD-4A1B-9C51-B51E9EF634B4}"/>
                </a:ext>
              </a:extLst>
            </p:cNvPr>
            <p:cNvSpPr/>
            <p:nvPr/>
          </p:nvSpPr>
          <p:spPr bwMode="auto">
            <a:xfrm rot="5400000">
              <a:off x="9084435" y="7303650"/>
              <a:ext cx="517313" cy="517313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kern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3" name="Truck" title="Icon of a truck with a storage trailer">
              <a:extLst>
                <a:ext uri="{FF2B5EF4-FFF2-40B4-BE49-F238E27FC236}">
                  <a16:creationId xmlns:a16="http://schemas.microsoft.com/office/drawing/2014/main" id="{25B488B1-24AA-4038-B159-F6A9DE6BD77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129548" y="7464572"/>
              <a:ext cx="427086" cy="195468"/>
            </a:xfrm>
            <a:custGeom>
              <a:avLst/>
              <a:gdLst>
                <a:gd name="T0" fmla="*/ 294 w 360"/>
                <a:gd name="T1" fmla="*/ 148 h 163"/>
                <a:gd name="T2" fmla="*/ 309 w 360"/>
                <a:gd name="T3" fmla="*/ 133 h 163"/>
                <a:gd name="T4" fmla="*/ 324 w 360"/>
                <a:gd name="T5" fmla="*/ 148 h 163"/>
                <a:gd name="T6" fmla="*/ 309 w 360"/>
                <a:gd name="T7" fmla="*/ 163 h 163"/>
                <a:gd name="T8" fmla="*/ 294 w 360"/>
                <a:gd name="T9" fmla="*/ 148 h 163"/>
                <a:gd name="T10" fmla="*/ 80 w 360"/>
                <a:gd name="T11" fmla="*/ 163 h 163"/>
                <a:gd name="T12" fmla="*/ 95 w 360"/>
                <a:gd name="T13" fmla="*/ 148 h 163"/>
                <a:gd name="T14" fmla="*/ 80 w 360"/>
                <a:gd name="T15" fmla="*/ 133 h 163"/>
                <a:gd name="T16" fmla="*/ 65 w 360"/>
                <a:gd name="T17" fmla="*/ 148 h 163"/>
                <a:gd name="T18" fmla="*/ 80 w 360"/>
                <a:gd name="T19" fmla="*/ 163 h 163"/>
                <a:gd name="T20" fmla="*/ 346 w 360"/>
                <a:gd name="T21" fmla="*/ 148 h 163"/>
                <a:gd name="T22" fmla="*/ 346 w 360"/>
                <a:gd name="T23" fmla="*/ 110 h 163"/>
                <a:gd name="T24" fmla="*/ 333 w 360"/>
                <a:gd name="T25" fmla="*/ 97 h 163"/>
                <a:gd name="T26" fmla="*/ 207 w 360"/>
                <a:gd name="T27" fmla="*/ 97 h 163"/>
                <a:gd name="T28" fmla="*/ 95 w 360"/>
                <a:gd name="T29" fmla="*/ 148 h 163"/>
                <a:gd name="T30" fmla="*/ 294 w 360"/>
                <a:gd name="T31" fmla="*/ 148 h 163"/>
                <a:gd name="T32" fmla="*/ 324 w 360"/>
                <a:gd name="T33" fmla="*/ 148 h 163"/>
                <a:gd name="T34" fmla="*/ 360 w 360"/>
                <a:gd name="T35" fmla="*/ 148 h 163"/>
                <a:gd name="T36" fmla="*/ 207 w 360"/>
                <a:gd name="T37" fmla="*/ 148 h 163"/>
                <a:gd name="T38" fmla="*/ 207 w 360"/>
                <a:gd name="T39" fmla="*/ 0 h 163"/>
                <a:gd name="T40" fmla="*/ 22 w 360"/>
                <a:gd name="T41" fmla="*/ 0 h 163"/>
                <a:gd name="T42" fmla="*/ 22 w 360"/>
                <a:gd name="T43" fmla="*/ 148 h 163"/>
                <a:gd name="T44" fmla="*/ 65 w 360"/>
                <a:gd name="T45" fmla="*/ 148 h 163"/>
                <a:gd name="T46" fmla="*/ 295 w 360"/>
                <a:gd name="T47" fmla="*/ 97 h 163"/>
                <a:gd name="T48" fmla="*/ 251 w 360"/>
                <a:gd name="T49" fmla="*/ 52 h 163"/>
                <a:gd name="T50" fmla="*/ 207 w 360"/>
                <a:gd name="T51" fmla="*/ 52 h 163"/>
                <a:gd name="T52" fmla="*/ 22 w 360"/>
                <a:gd name="T53" fmla="*/ 133 h 163"/>
                <a:gd name="T54" fmla="*/ 0 w 360"/>
                <a:gd name="T55" fmla="*/ 13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0" h="163">
                  <a:moveTo>
                    <a:pt x="294" y="148"/>
                  </a:moveTo>
                  <a:cubicBezTo>
                    <a:pt x="294" y="139"/>
                    <a:pt x="301" y="133"/>
                    <a:pt x="309" y="133"/>
                  </a:cubicBezTo>
                  <a:cubicBezTo>
                    <a:pt x="317" y="133"/>
                    <a:pt x="324" y="139"/>
                    <a:pt x="324" y="148"/>
                  </a:cubicBezTo>
                  <a:cubicBezTo>
                    <a:pt x="324" y="156"/>
                    <a:pt x="317" y="163"/>
                    <a:pt x="309" y="163"/>
                  </a:cubicBezTo>
                  <a:cubicBezTo>
                    <a:pt x="301" y="163"/>
                    <a:pt x="294" y="156"/>
                    <a:pt x="294" y="148"/>
                  </a:cubicBezTo>
                  <a:close/>
                  <a:moveTo>
                    <a:pt x="80" y="163"/>
                  </a:moveTo>
                  <a:cubicBezTo>
                    <a:pt x="88" y="163"/>
                    <a:pt x="95" y="156"/>
                    <a:pt x="95" y="148"/>
                  </a:cubicBezTo>
                  <a:cubicBezTo>
                    <a:pt x="95" y="139"/>
                    <a:pt x="88" y="133"/>
                    <a:pt x="80" y="133"/>
                  </a:cubicBezTo>
                  <a:cubicBezTo>
                    <a:pt x="72" y="133"/>
                    <a:pt x="65" y="139"/>
                    <a:pt x="65" y="148"/>
                  </a:cubicBezTo>
                  <a:cubicBezTo>
                    <a:pt x="65" y="156"/>
                    <a:pt x="72" y="163"/>
                    <a:pt x="80" y="163"/>
                  </a:cubicBezTo>
                  <a:close/>
                  <a:moveTo>
                    <a:pt x="346" y="148"/>
                  </a:moveTo>
                  <a:cubicBezTo>
                    <a:pt x="346" y="110"/>
                    <a:pt x="346" y="110"/>
                    <a:pt x="346" y="110"/>
                  </a:cubicBezTo>
                  <a:cubicBezTo>
                    <a:pt x="346" y="103"/>
                    <a:pt x="340" y="97"/>
                    <a:pt x="333" y="97"/>
                  </a:cubicBezTo>
                  <a:cubicBezTo>
                    <a:pt x="207" y="97"/>
                    <a:pt x="207" y="97"/>
                    <a:pt x="207" y="97"/>
                  </a:cubicBezTo>
                  <a:moveTo>
                    <a:pt x="95" y="148"/>
                  </a:moveTo>
                  <a:cubicBezTo>
                    <a:pt x="294" y="148"/>
                    <a:pt x="294" y="148"/>
                    <a:pt x="294" y="148"/>
                  </a:cubicBezTo>
                  <a:moveTo>
                    <a:pt x="324" y="148"/>
                  </a:moveTo>
                  <a:cubicBezTo>
                    <a:pt x="360" y="148"/>
                    <a:pt x="360" y="148"/>
                    <a:pt x="360" y="148"/>
                  </a:cubicBezTo>
                  <a:moveTo>
                    <a:pt x="207" y="148"/>
                  </a:moveTo>
                  <a:cubicBezTo>
                    <a:pt x="207" y="0"/>
                    <a:pt x="207" y="0"/>
                    <a:pt x="20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148"/>
                    <a:pt x="22" y="148"/>
                    <a:pt x="22" y="148"/>
                  </a:cubicBezTo>
                  <a:cubicBezTo>
                    <a:pt x="65" y="148"/>
                    <a:pt x="65" y="148"/>
                    <a:pt x="65" y="148"/>
                  </a:cubicBezTo>
                  <a:moveTo>
                    <a:pt x="295" y="97"/>
                  </a:moveTo>
                  <a:cubicBezTo>
                    <a:pt x="251" y="52"/>
                    <a:pt x="251" y="52"/>
                    <a:pt x="251" y="52"/>
                  </a:cubicBezTo>
                  <a:cubicBezTo>
                    <a:pt x="207" y="52"/>
                    <a:pt x="207" y="52"/>
                    <a:pt x="207" y="52"/>
                  </a:cubicBezTo>
                  <a:moveTo>
                    <a:pt x="22" y="133"/>
                  </a:moveTo>
                  <a:cubicBezTo>
                    <a:pt x="0" y="133"/>
                    <a:pt x="0" y="133"/>
                    <a:pt x="0" y="133"/>
                  </a:cubicBezTo>
                </a:path>
              </a:pathLst>
            </a:custGeom>
            <a:noFill/>
            <a:ln w="15875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75">
                <a:defRPr/>
              </a:pPr>
              <a:endParaRPr lang="en-US" sz="675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  <a:latin typeface="Segoe UI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A61A90F-373E-4F71-B9EA-F34C8620CA56}"/>
              </a:ext>
            </a:extLst>
          </p:cNvPr>
          <p:cNvGrpSpPr/>
          <p:nvPr/>
        </p:nvGrpSpPr>
        <p:grpSpPr>
          <a:xfrm>
            <a:off x="2151115" y="1768938"/>
            <a:ext cx="385028" cy="385028"/>
            <a:chOff x="7301392" y="8089624"/>
            <a:chExt cx="513370" cy="513370"/>
          </a:xfrm>
        </p:grpSpPr>
        <p:sp useBgFill="1">
          <p:nvSpPr>
            <p:cNvPr id="105" name="Oval 104">
              <a:extLst>
                <a:ext uri="{FF2B5EF4-FFF2-40B4-BE49-F238E27FC236}">
                  <a16:creationId xmlns:a16="http://schemas.microsoft.com/office/drawing/2014/main" id="{A4CF7111-8013-45ED-B7E8-5DFD8978F10A}"/>
                </a:ext>
              </a:extLst>
            </p:cNvPr>
            <p:cNvSpPr/>
            <p:nvPr/>
          </p:nvSpPr>
          <p:spPr bwMode="auto">
            <a:xfrm rot="16145419" flipH="1">
              <a:off x="7301392" y="8089624"/>
              <a:ext cx="513370" cy="513370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kern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6" name="Freeform 13" title="Icon of a cloud">
              <a:extLst>
                <a:ext uri="{FF2B5EF4-FFF2-40B4-BE49-F238E27FC236}">
                  <a16:creationId xmlns:a16="http://schemas.microsoft.com/office/drawing/2014/main" id="{87BE1C8F-5DE5-467A-9C06-FE5777993AA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367569" y="8227235"/>
              <a:ext cx="376256" cy="206398"/>
            </a:xfrm>
            <a:custGeom>
              <a:avLst/>
              <a:gdLst>
                <a:gd name="T0" fmla="*/ 384 w 771"/>
                <a:gd name="T1" fmla="*/ 0 h 422"/>
                <a:gd name="T2" fmla="*/ 549 w 771"/>
                <a:gd name="T3" fmla="*/ 110 h 422"/>
                <a:gd name="T4" fmla="*/ 551 w 771"/>
                <a:gd name="T5" fmla="*/ 115 h 422"/>
                <a:gd name="T6" fmla="*/ 565 w 771"/>
                <a:gd name="T7" fmla="*/ 110 h 422"/>
                <a:gd name="T8" fmla="*/ 612 w 771"/>
                <a:gd name="T9" fmla="*/ 103 h 422"/>
                <a:gd name="T10" fmla="*/ 771 w 771"/>
                <a:gd name="T11" fmla="*/ 262 h 422"/>
                <a:gd name="T12" fmla="*/ 628 w 771"/>
                <a:gd name="T13" fmla="*/ 420 h 422"/>
                <a:gd name="T14" fmla="*/ 616 w 771"/>
                <a:gd name="T15" fmla="*/ 421 h 422"/>
                <a:gd name="T16" fmla="*/ 610 w 771"/>
                <a:gd name="T17" fmla="*/ 421 h 422"/>
                <a:gd name="T18" fmla="*/ 98 w 771"/>
                <a:gd name="T19" fmla="*/ 421 h 422"/>
                <a:gd name="T20" fmla="*/ 91 w 771"/>
                <a:gd name="T21" fmla="*/ 422 h 422"/>
                <a:gd name="T22" fmla="*/ 74 w 771"/>
                <a:gd name="T23" fmla="*/ 419 h 422"/>
                <a:gd name="T24" fmla="*/ 12 w 771"/>
                <a:gd name="T25" fmla="*/ 312 h 422"/>
                <a:gd name="T26" fmla="*/ 101 w 771"/>
                <a:gd name="T27" fmla="*/ 247 h 422"/>
                <a:gd name="T28" fmla="*/ 108 w 771"/>
                <a:gd name="T29" fmla="*/ 249 h 422"/>
                <a:gd name="T30" fmla="*/ 106 w 771"/>
                <a:gd name="T31" fmla="*/ 238 h 422"/>
                <a:gd name="T32" fmla="*/ 119 w 771"/>
                <a:gd name="T33" fmla="*/ 179 h 422"/>
                <a:gd name="T34" fmla="*/ 201 w 771"/>
                <a:gd name="T35" fmla="*/ 128 h 422"/>
                <a:gd name="T36" fmla="*/ 213 w 771"/>
                <a:gd name="T37" fmla="*/ 128 h 422"/>
                <a:gd name="T38" fmla="*/ 213 w 771"/>
                <a:gd name="T39" fmla="*/ 127 h 422"/>
                <a:gd name="T40" fmla="*/ 384 w 771"/>
                <a:gd name="T41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71" h="422">
                  <a:moveTo>
                    <a:pt x="384" y="0"/>
                  </a:moveTo>
                  <a:cubicBezTo>
                    <a:pt x="458" y="0"/>
                    <a:pt x="522" y="46"/>
                    <a:pt x="549" y="110"/>
                  </a:cubicBezTo>
                  <a:cubicBezTo>
                    <a:pt x="551" y="115"/>
                    <a:pt x="551" y="115"/>
                    <a:pt x="551" y="115"/>
                  </a:cubicBezTo>
                  <a:cubicBezTo>
                    <a:pt x="565" y="110"/>
                    <a:pt x="565" y="110"/>
                    <a:pt x="565" y="110"/>
                  </a:cubicBezTo>
                  <a:cubicBezTo>
                    <a:pt x="580" y="105"/>
                    <a:pt x="596" y="103"/>
                    <a:pt x="612" y="103"/>
                  </a:cubicBezTo>
                  <a:cubicBezTo>
                    <a:pt x="700" y="103"/>
                    <a:pt x="771" y="174"/>
                    <a:pt x="771" y="262"/>
                  </a:cubicBezTo>
                  <a:cubicBezTo>
                    <a:pt x="771" y="344"/>
                    <a:pt x="708" y="412"/>
                    <a:pt x="628" y="420"/>
                  </a:cubicBezTo>
                  <a:cubicBezTo>
                    <a:pt x="616" y="421"/>
                    <a:pt x="616" y="421"/>
                    <a:pt x="616" y="421"/>
                  </a:cubicBezTo>
                  <a:cubicBezTo>
                    <a:pt x="610" y="421"/>
                    <a:pt x="610" y="421"/>
                    <a:pt x="610" y="421"/>
                  </a:cubicBezTo>
                  <a:cubicBezTo>
                    <a:pt x="98" y="421"/>
                    <a:pt x="98" y="421"/>
                    <a:pt x="98" y="421"/>
                  </a:cubicBezTo>
                  <a:cubicBezTo>
                    <a:pt x="91" y="422"/>
                    <a:pt x="91" y="422"/>
                    <a:pt x="91" y="422"/>
                  </a:cubicBezTo>
                  <a:cubicBezTo>
                    <a:pt x="85" y="421"/>
                    <a:pt x="79" y="420"/>
                    <a:pt x="74" y="419"/>
                  </a:cubicBezTo>
                  <a:cubicBezTo>
                    <a:pt x="27" y="406"/>
                    <a:pt x="0" y="359"/>
                    <a:pt x="12" y="312"/>
                  </a:cubicBezTo>
                  <a:cubicBezTo>
                    <a:pt x="23" y="271"/>
                    <a:pt x="61" y="245"/>
                    <a:pt x="101" y="247"/>
                  </a:cubicBezTo>
                  <a:cubicBezTo>
                    <a:pt x="108" y="249"/>
                    <a:pt x="108" y="249"/>
                    <a:pt x="108" y="249"/>
                  </a:cubicBezTo>
                  <a:cubicBezTo>
                    <a:pt x="106" y="238"/>
                    <a:pt x="106" y="238"/>
                    <a:pt x="106" y="238"/>
                  </a:cubicBezTo>
                  <a:cubicBezTo>
                    <a:pt x="105" y="218"/>
                    <a:pt x="109" y="198"/>
                    <a:pt x="119" y="179"/>
                  </a:cubicBezTo>
                  <a:cubicBezTo>
                    <a:pt x="137" y="148"/>
                    <a:pt x="168" y="130"/>
                    <a:pt x="201" y="128"/>
                  </a:cubicBezTo>
                  <a:cubicBezTo>
                    <a:pt x="213" y="128"/>
                    <a:pt x="213" y="128"/>
                    <a:pt x="213" y="128"/>
                  </a:cubicBezTo>
                  <a:cubicBezTo>
                    <a:pt x="213" y="127"/>
                    <a:pt x="213" y="127"/>
                    <a:pt x="213" y="127"/>
                  </a:cubicBezTo>
                  <a:cubicBezTo>
                    <a:pt x="236" y="53"/>
                    <a:pt x="304" y="0"/>
                    <a:pt x="384" y="0"/>
                  </a:cubicBezTo>
                  <a:close/>
                </a:path>
              </a:pathLst>
            </a:custGeom>
            <a:noFill/>
            <a:ln w="158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75">
                <a:defRPr/>
              </a:pPr>
              <a:endParaRPr lang="en-US" sz="1324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</a:gradFill>
                <a:latin typeface="Segoe UI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DDE45D8-FF60-4734-B963-8F17F1582354}"/>
              </a:ext>
            </a:extLst>
          </p:cNvPr>
          <p:cNvGrpSpPr/>
          <p:nvPr/>
        </p:nvGrpSpPr>
        <p:grpSpPr>
          <a:xfrm>
            <a:off x="1300756" y="2132572"/>
            <a:ext cx="385028" cy="385028"/>
            <a:chOff x="8617959" y="8089624"/>
            <a:chExt cx="513370" cy="513370"/>
          </a:xfrm>
        </p:grpSpPr>
        <p:sp useBgFill="1">
          <p:nvSpPr>
            <p:cNvPr id="108" name="Oval 107">
              <a:extLst>
                <a:ext uri="{FF2B5EF4-FFF2-40B4-BE49-F238E27FC236}">
                  <a16:creationId xmlns:a16="http://schemas.microsoft.com/office/drawing/2014/main" id="{0C45E76F-4C26-4DA0-B20F-C5070E290926}"/>
                </a:ext>
              </a:extLst>
            </p:cNvPr>
            <p:cNvSpPr/>
            <p:nvPr/>
          </p:nvSpPr>
          <p:spPr bwMode="auto">
            <a:xfrm rot="16920000" flipH="1">
              <a:off x="8617959" y="8089624"/>
              <a:ext cx="513370" cy="513370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kern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09" name="printer" title="Icon of a printer">
              <a:extLst>
                <a:ext uri="{FF2B5EF4-FFF2-40B4-BE49-F238E27FC236}">
                  <a16:creationId xmlns:a16="http://schemas.microsoft.com/office/drawing/2014/main" id="{7975098C-FB0F-4F1A-896D-B08FB6648EAE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722745" y="8195040"/>
              <a:ext cx="303798" cy="302538"/>
            </a:xfrm>
            <a:custGeom>
              <a:avLst/>
              <a:gdLst>
                <a:gd name="T0" fmla="*/ 88 w 333"/>
                <a:gd name="T1" fmla="*/ 285 h 331"/>
                <a:gd name="T2" fmla="*/ 0 w 333"/>
                <a:gd name="T3" fmla="*/ 285 h 331"/>
                <a:gd name="T4" fmla="*/ 0 w 333"/>
                <a:gd name="T5" fmla="*/ 146 h 331"/>
                <a:gd name="T6" fmla="*/ 18 w 333"/>
                <a:gd name="T7" fmla="*/ 128 h 331"/>
                <a:gd name="T8" fmla="*/ 315 w 333"/>
                <a:gd name="T9" fmla="*/ 128 h 331"/>
                <a:gd name="T10" fmla="*/ 333 w 333"/>
                <a:gd name="T11" fmla="*/ 146 h 331"/>
                <a:gd name="T12" fmla="*/ 333 w 333"/>
                <a:gd name="T13" fmla="*/ 285 h 331"/>
                <a:gd name="T14" fmla="*/ 243 w 333"/>
                <a:gd name="T15" fmla="*/ 285 h 331"/>
                <a:gd name="T16" fmla="*/ 244 w 333"/>
                <a:gd name="T17" fmla="*/ 128 h 331"/>
                <a:gd name="T18" fmla="*/ 244 w 333"/>
                <a:gd name="T19" fmla="*/ 0 h 331"/>
                <a:gd name="T20" fmla="*/ 88 w 333"/>
                <a:gd name="T21" fmla="*/ 0 h 331"/>
                <a:gd name="T22" fmla="*/ 88 w 333"/>
                <a:gd name="T23" fmla="*/ 128 h 331"/>
                <a:gd name="T24" fmla="*/ 244 w 333"/>
                <a:gd name="T25" fmla="*/ 222 h 331"/>
                <a:gd name="T26" fmla="*/ 88 w 333"/>
                <a:gd name="T27" fmla="*/ 222 h 331"/>
                <a:gd name="T28" fmla="*/ 88 w 333"/>
                <a:gd name="T29" fmla="*/ 331 h 331"/>
                <a:gd name="T30" fmla="*/ 244 w 333"/>
                <a:gd name="T31" fmla="*/ 331 h 331"/>
                <a:gd name="T32" fmla="*/ 244 w 333"/>
                <a:gd name="T33" fmla="*/ 222 h 331"/>
                <a:gd name="T34" fmla="*/ 44 w 333"/>
                <a:gd name="T35" fmla="*/ 181 h 331"/>
                <a:gd name="T36" fmla="*/ 50 w 333"/>
                <a:gd name="T37" fmla="*/ 175 h 331"/>
                <a:gd name="T38" fmla="*/ 44 w 333"/>
                <a:gd name="T39" fmla="*/ 168 h 331"/>
                <a:gd name="T40" fmla="*/ 37 w 333"/>
                <a:gd name="T41" fmla="*/ 175 h 331"/>
                <a:gd name="T42" fmla="*/ 44 w 333"/>
                <a:gd name="T43" fmla="*/ 181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3" h="331">
                  <a:moveTo>
                    <a:pt x="88" y="285"/>
                  </a:moveTo>
                  <a:cubicBezTo>
                    <a:pt x="0" y="285"/>
                    <a:pt x="0" y="285"/>
                    <a:pt x="0" y="285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36"/>
                    <a:pt x="8" y="128"/>
                    <a:pt x="18" y="128"/>
                  </a:cubicBezTo>
                  <a:cubicBezTo>
                    <a:pt x="315" y="128"/>
                    <a:pt x="315" y="128"/>
                    <a:pt x="315" y="128"/>
                  </a:cubicBezTo>
                  <a:cubicBezTo>
                    <a:pt x="325" y="128"/>
                    <a:pt x="333" y="136"/>
                    <a:pt x="333" y="146"/>
                  </a:cubicBezTo>
                  <a:cubicBezTo>
                    <a:pt x="333" y="285"/>
                    <a:pt x="333" y="285"/>
                    <a:pt x="333" y="285"/>
                  </a:cubicBezTo>
                  <a:cubicBezTo>
                    <a:pt x="243" y="285"/>
                    <a:pt x="243" y="285"/>
                    <a:pt x="243" y="285"/>
                  </a:cubicBezTo>
                  <a:moveTo>
                    <a:pt x="244" y="128"/>
                  </a:moveTo>
                  <a:cubicBezTo>
                    <a:pt x="244" y="0"/>
                    <a:pt x="244" y="0"/>
                    <a:pt x="24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88" y="128"/>
                    <a:pt x="88" y="128"/>
                    <a:pt x="88" y="128"/>
                  </a:cubicBezTo>
                  <a:moveTo>
                    <a:pt x="244" y="222"/>
                  </a:moveTo>
                  <a:cubicBezTo>
                    <a:pt x="88" y="222"/>
                    <a:pt x="88" y="222"/>
                    <a:pt x="88" y="222"/>
                  </a:cubicBezTo>
                  <a:cubicBezTo>
                    <a:pt x="88" y="331"/>
                    <a:pt x="88" y="331"/>
                    <a:pt x="88" y="331"/>
                  </a:cubicBezTo>
                  <a:cubicBezTo>
                    <a:pt x="244" y="331"/>
                    <a:pt x="244" y="331"/>
                    <a:pt x="244" y="331"/>
                  </a:cubicBezTo>
                  <a:lnTo>
                    <a:pt x="244" y="222"/>
                  </a:lnTo>
                  <a:close/>
                  <a:moveTo>
                    <a:pt x="44" y="181"/>
                  </a:moveTo>
                  <a:cubicBezTo>
                    <a:pt x="47" y="181"/>
                    <a:pt x="50" y="178"/>
                    <a:pt x="50" y="175"/>
                  </a:cubicBezTo>
                  <a:cubicBezTo>
                    <a:pt x="50" y="171"/>
                    <a:pt x="47" y="168"/>
                    <a:pt x="44" y="168"/>
                  </a:cubicBezTo>
                  <a:cubicBezTo>
                    <a:pt x="40" y="168"/>
                    <a:pt x="37" y="171"/>
                    <a:pt x="37" y="175"/>
                  </a:cubicBezTo>
                  <a:cubicBezTo>
                    <a:pt x="37" y="178"/>
                    <a:pt x="40" y="181"/>
                    <a:pt x="44" y="181"/>
                  </a:cubicBezTo>
                  <a:close/>
                </a:path>
              </a:pathLst>
            </a:custGeom>
            <a:noFill/>
            <a:ln w="158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75">
                <a:defRPr/>
              </a:pPr>
              <a:endParaRPr lang="en-US" sz="1324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</a:gradFill>
                <a:latin typeface="Segoe UI"/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E6945B0F-2FE0-4E31-9162-15B2CD0B7D7F}"/>
              </a:ext>
            </a:extLst>
          </p:cNvPr>
          <p:cNvGrpSpPr/>
          <p:nvPr/>
        </p:nvGrpSpPr>
        <p:grpSpPr>
          <a:xfrm>
            <a:off x="1933393" y="3654558"/>
            <a:ext cx="385028" cy="385028"/>
            <a:chOff x="7959675" y="8089624"/>
            <a:chExt cx="513370" cy="513370"/>
          </a:xfrm>
        </p:grpSpPr>
        <p:sp useBgFill="1">
          <p:nvSpPr>
            <p:cNvPr id="111" name="Oval 110">
              <a:extLst>
                <a:ext uri="{FF2B5EF4-FFF2-40B4-BE49-F238E27FC236}">
                  <a16:creationId xmlns:a16="http://schemas.microsoft.com/office/drawing/2014/main" id="{46AADF6F-E123-47D5-8875-E0BE3687049E}"/>
                </a:ext>
              </a:extLst>
            </p:cNvPr>
            <p:cNvSpPr/>
            <p:nvPr/>
          </p:nvSpPr>
          <p:spPr bwMode="auto">
            <a:xfrm rot="16920000" flipH="1">
              <a:off x="7959675" y="8089624"/>
              <a:ext cx="513370" cy="513370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kern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12" name="watch" title="Icon of a smart watch">
              <a:extLst>
                <a:ext uri="{FF2B5EF4-FFF2-40B4-BE49-F238E27FC236}">
                  <a16:creationId xmlns:a16="http://schemas.microsoft.com/office/drawing/2014/main" id="{7B946D74-67F9-4140-89F5-5B6ABFD2635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098359" y="8181201"/>
              <a:ext cx="216746" cy="365760"/>
            </a:xfrm>
            <a:custGeom>
              <a:avLst/>
              <a:gdLst>
                <a:gd name="T0" fmla="*/ 105 w 197"/>
                <a:gd name="T1" fmla="*/ 90 h 335"/>
                <a:gd name="T2" fmla="*/ 105 w 197"/>
                <a:gd name="T3" fmla="*/ 46 h 335"/>
                <a:gd name="T4" fmla="*/ 151 w 197"/>
                <a:gd name="T5" fmla="*/ 0 h 335"/>
                <a:gd name="T6" fmla="*/ 197 w 197"/>
                <a:gd name="T7" fmla="*/ 46 h 335"/>
                <a:gd name="T8" fmla="*/ 197 w 197"/>
                <a:gd name="T9" fmla="*/ 161 h 335"/>
                <a:gd name="T10" fmla="*/ 151 w 197"/>
                <a:gd name="T11" fmla="*/ 0 h 335"/>
                <a:gd name="T12" fmla="*/ 68 w 197"/>
                <a:gd name="T13" fmla="*/ 0 h 335"/>
                <a:gd name="T14" fmla="*/ 22 w 197"/>
                <a:gd name="T15" fmla="*/ 46 h 335"/>
                <a:gd name="T16" fmla="*/ 22 w 197"/>
                <a:gd name="T17" fmla="*/ 90 h 335"/>
                <a:gd name="T18" fmla="*/ 105 w 197"/>
                <a:gd name="T19" fmla="*/ 245 h 335"/>
                <a:gd name="T20" fmla="*/ 105 w 197"/>
                <a:gd name="T21" fmla="*/ 289 h 335"/>
                <a:gd name="T22" fmla="*/ 151 w 197"/>
                <a:gd name="T23" fmla="*/ 335 h 335"/>
                <a:gd name="T24" fmla="*/ 197 w 197"/>
                <a:gd name="T25" fmla="*/ 289 h 335"/>
                <a:gd name="T26" fmla="*/ 197 w 197"/>
                <a:gd name="T27" fmla="*/ 254 h 335"/>
                <a:gd name="T28" fmla="*/ 22 w 197"/>
                <a:gd name="T29" fmla="*/ 245 h 335"/>
                <a:gd name="T30" fmla="*/ 22 w 197"/>
                <a:gd name="T31" fmla="*/ 289 h 335"/>
                <a:gd name="T32" fmla="*/ 68 w 197"/>
                <a:gd name="T33" fmla="*/ 335 h 335"/>
                <a:gd name="T34" fmla="*/ 151 w 197"/>
                <a:gd name="T35" fmla="*/ 335 h 335"/>
                <a:gd name="T36" fmla="*/ 125 w 197"/>
                <a:gd name="T37" fmla="*/ 231 h 335"/>
                <a:gd name="T38" fmla="*/ 125 w 197"/>
                <a:gd name="T39" fmla="*/ 104 h 335"/>
                <a:gd name="T40" fmla="*/ 110 w 197"/>
                <a:gd name="T41" fmla="*/ 90 h 335"/>
                <a:gd name="T42" fmla="*/ 15 w 197"/>
                <a:gd name="T43" fmla="*/ 90 h 335"/>
                <a:gd name="T44" fmla="*/ 0 w 197"/>
                <a:gd name="T45" fmla="*/ 104 h 335"/>
                <a:gd name="T46" fmla="*/ 0 w 197"/>
                <a:gd name="T47" fmla="*/ 104 h 335"/>
                <a:gd name="T48" fmla="*/ 0 w 197"/>
                <a:gd name="T49" fmla="*/ 231 h 335"/>
                <a:gd name="T50" fmla="*/ 15 w 197"/>
                <a:gd name="T51" fmla="*/ 245 h 335"/>
                <a:gd name="T52" fmla="*/ 110 w 197"/>
                <a:gd name="T53" fmla="*/ 245 h 335"/>
                <a:gd name="T54" fmla="*/ 125 w 197"/>
                <a:gd name="T55" fmla="*/ 231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7" h="335">
                  <a:moveTo>
                    <a:pt x="105" y="90"/>
                  </a:moveTo>
                  <a:cubicBezTo>
                    <a:pt x="105" y="46"/>
                    <a:pt x="105" y="46"/>
                    <a:pt x="105" y="46"/>
                  </a:cubicBezTo>
                  <a:cubicBezTo>
                    <a:pt x="105" y="21"/>
                    <a:pt x="125" y="0"/>
                    <a:pt x="151" y="0"/>
                  </a:cubicBezTo>
                  <a:cubicBezTo>
                    <a:pt x="176" y="0"/>
                    <a:pt x="197" y="21"/>
                    <a:pt x="197" y="46"/>
                  </a:cubicBezTo>
                  <a:cubicBezTo>
                    <a:pt x="197" y="161"/>
                    <a:pt x="197" y="161"/>
                    <a:pt x="197" y="161"/>
                  </a:cubicBezTo>
                  <a:moveTo>
                    <a:pt x="151" y="0"/>
                  </a:moveTo>
                  <a:cubicBezTo>
                    <a:pt x="68" y="0"/>
                    <a:pt x="68" y="0"/>
                    <a:pt x="68" y="0"/>
                  </a:cubicBezTo>
                  <a:cubicBezTo>
                    <a:pt x="42" y="0"/>
                    <a:pt x="22" y="21"/>
                    <a:pt x="22" y="46"/>
                  </a:cubicBezTo>
                  <a:cubicBezTo>
                    <a:pt x="22" y="90"/>
                    <a:pt x="22" y="90"/>
                    <a:pt x="22" y="90"/>
                  </a:cubicBezTo>
                  <a:moveTo>
                    <a:pt x="105" y="245"/>
                  </a:moveTo>
                  <a:cubicBezTo>
                    <a:pt x="105" y="289"/>
                    <a:pt x="105" y="289"/>
                    <a:pt x="105" y="289"/>
                  </a:cubicBezTo>
                  <a:cubicBezTo>
                    <a:pt x="105" y="314"/>
                    <a:pt x="125" y="335"/>
                    <a:pt x="151" y="335"/>
                  </a:cubicBezTo>
                  <a:cubicBezTo>
                    <a:pt x="176" y="335"/>
                    <a:pt x="197" y="314"/>
                    <a:pt x="197" y="289"/>
                  </a:cubicBezTo>
                  <a:cubicBezTo>
                    <a:pt x="197" y="254"/>
                    <a:pt x="197" y="254"/>
                    <a:pt x="197" y="254"/>
                  </a:cubicBezTo>
                  <a:moveTo>
                    <a:pt x="22" y="245"/>
                  </a:moveTo>
                  <a:cubicBezTo>
                    <a:pt x="22" y="289"/>
                    <a:pt x="22" y="289"/>
                    <a:pt x="22" y="289"/>
                  </a:cubicBezTo>
                  <a:cubicBezTo>
                    <a:pt x="22" y="314"/>
                    <a:pt x="42" y="335"/>
                    <a:pt x="68" y="335"/>
                  </a:cubicBezTo>
                  <a:cubicBezTo>
                    <a:pt x="151" y="335"/>
                    <a:pt x="151" y="335"/>
                    <a:pt x="151" y="335"/>
                  </a:cubicBezTo>
                  <a:moveTo>
                    <a:pt x="125" y="231"/>
                  </a:moveTo>
                  <a:cubicBezTo>
                    <a:pt x="125" y="104"/>
                    <a:pt x="125" y="104"/>
                    <a:pt x="125" y="104"/>
                  </a:cubicBezTo>
                  <a:cubicBezTo>
                    <a:pt x="125" y="96"/>
                    <a:pt x="118" y="90"/>
                    <a:pt x="110" y="90"/>
                  </a:cubicBezTo>
                  <a:cubicBezTo>
                    <a:pt x="15" y="90"/>
                    <a:pt x="15" y="90"/>
                    <a:pt x="15" y="90"/>
                  </a:cubicBezTo>
                  <a:cubicBezTo>
                    <a:pt x="7" y="90"/>
                    <a:pt x="0" y="96"/>
                    <a:pt x="0" y="104"/>
                  </a:cubicBezTo>
                  <a:moveTo>
                    <a:pt x="0" y="104"/>
                  </a:moveTo>
                  <a:cubicBezTo>
                    <a:pt x="0" y="231"/>
                    <a:pt x="0" y="231"/>
                    <a:pt x="0" y="231"/>
                  </a:cubicBezTo>
                  <a:cubicBezTo>
                    <a:pt x="0" y="239"/>
                    <a:pt x="7" y="245"/>
                    <a:pt x="15" y="245"/>
                  </a:cubicBezTo>
                  <a:cubicBezTo>
                    <a:pt x="110" y="245"/>
                    <a:pt x="110" y="245"/>
                    <a:pt x="110" y="245"/>
                  </a:cubicBezTo>
                  <a:cubicBezTo>
                    <a:pt x="118" y="245"/>
                    <a:pt x="125" y="239"/>
                    <a:pt x="125" y="231"/>
                  </a:cubicBezTo>
                </a:path>
              </a:pathLst>
            </a:custGeom>
            <a:noFill/>
            <a:ln w="158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75">
                <a:defRPr/>
              </a:pPr>
              <a:endParaRPr lang="en-US" sz="1324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</a:gradFill>
                <a:latin typeface="Segoe UI"/>
              </a:endParaRPr>
            </a:p>
          </p:txBody>
        </p:sp>
      </p:grpSp>
      <p:grpSp>
        <p:nvGrpSpPr>
          <p:cNvPr id="113" name="Group 112" descr="computer icon">
            <a:extLst>
              <a:ext uri="{FF2B5EF4-FFF2-40B4-BE49-F238E27FC236}">
                <a16:creationId xmlns:a16="http://schemas.microsoft.com/office/drawing/2014/main" id="{67DF88FA-AF05-42D2-9102-C789444E0D8B}"/>
              </a:ext>
            </a:extLst>
          </p:cNvPr>
          <p:cNvGrpSpPr/>
          <p:nvPr/>
        </p:nvGrpSpPr>
        <p:grpSpPr>
          <a:xfrm>
            <a:off x="4499606" y="1341756"/>
            <a:ext cx="387985" cy="387985"/>
            <a:chOff x="4367509" y="4820305"/>
            <a:chExt cx="527686" cy="527686"/>
          </a:xfrm>
        </p:grpSpPr>
        <p:sp useBgFill="1">
          <p:nvSpPr>
            <p:cNvPr id="114" name="Oval 113">
              <a:extLst>
                <a:ext uri="{FF2B5EF4-FFF2-40B4-BE49-F238E27FC236}">
                  <a16:creationId xmlns:a16="http://schemas.microsoft.com/office/drawing/2014/main" id="{FE358766-2B44-4E35-A62D-EDC307614BB0}"/>
                </a:ext>
              </a:extLst>
            </p:cNvPr>
            <p:cNvSpPr/>
            <p:nvPr/>
          </p:nvSpPr>
          <p:spPr bwMode="auto">
            <a:xfrm rot="2700000">
              <a:off x="4367509" y="4820305"/>
              <a:ext cx="527686" cy="527686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kern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115" name="Group 4">
              <a:extLst>
                <a:ext uri="{FF2B5EF4-FFF2-40B4-BE49-F238E27FC236}">
                  <a16:creationId xmlns:a16="http://schemas.microsoft.com/office/drawing/2014/main" id="{E7E69DAD-C96F-4E90-9723-7CC368E1C9B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493886" y="4948927"/>
              <a:ext cx="274932" cy="270442"/>
              <a:chOff x="3794" y="2083"/>
              <a:chExt cx="245" cy="241"/>
            </a:xfrm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6E90D03E-EA9F-4484-81D9-9465D054FB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4" y="2083"/>
                <a:ext cx="245" cy="138"/>
              </a:xfrm>
              <a:prstGeom prst="rect">
                <a:avLst/>
              </a:prstGeom>
              <a:noFill/>
              <a:ln w="15875" cap="rnd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1324">
                  <a:solidFill>
                    <a:srgbClr val="505050"/>
                  </a:solidFill>
                  <a:latin typeface="Segoe UI Semilight"/>
                </a:endParaRPr>
              </a:p>
            </p:txBody>
          </p:sp>
          <p:sp>
            <p:nvSpPr>
              <p:cNvPr id="117" name="Freeform 6">
                <a:extLst>
                  <a:ext uri="{FF2B5EF4-FFF2-40B4-BE49-F238E27FC236}">
                    <a16:creationId xmlns:a16="http://schemas.microsoft.com/office/drawing/2014/main" id="{0189A357-DF17-4322-9FD6-8E387BB967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01" y="2287"/>
                <a:ext cx="231" cy="37"/>
              </a:xfrm>
              <a:custGeom>
                <a:avLst/>
                <a:gdLst>
                  <a:gd name="T0" fmla="*/ 26 w 231"/>
                  <a:gd name="T1" fmla="*/ 0 h 37"/>
                  <a:gd name="T2" fmla="*/ 205 w 231"/>
                  <a:gd name="T3" fmla="*/ 0 h 37"/>
                  <a:gd name="T4" fmla="*/ 231 w 231"/>
                  <a:gd name="T5" fmla="*/ 37 h 37"/>
                  <a:gd name="T6" fmla="*/ 0 w 231"/>
                  <a:gd name="T7" fmla="*/ 37 h 37"/>
                  <a:gd name="T8" fmla="*/ 26 w 231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37">
                    <a:moveTo>
                      <a:pt x="26" y="0"/>
                    </a:moveTo>
                    <a:lnTo>
                      <a:pt x="205" y="0"/>
                    </a:lnTo>
                    <a:lnTo>
                      <a:pt x="231" y="37"/>
                    </a:lnTo>
                    <a:lnTo>
                      <a:pt x="0" y="37"/>
                    </a:lnTo>
                    <a:lnTo>
                      <a:pt x="26" y="0"/>
                    </a:lnTo>
                    <a:close/>
                  </a:path>
                </a:pathLst>
              </a:custGeom>
              <a:noFill/>
              <a:ln w="15875" cap="rnd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1324">
                  <a:solidFill>
                    <a:srgbClr val="505050"/>
                  </a:solidFill>
                  <a:latin typeface="Segoe UI Semilight"/>
                </a:endParaRPr>
              </a:p>
            </p:txBody>
          </p:sp>
          <p:sp>
            <p:nvSpPr>
              <p:cNvPr id="118" name="Line 7">
                <a:extLst>
                  <a:ext uri="{FF2B5EF4-FFF2-40B4-BE49-F238E27FC236}">
                    <a16:creationId xmlns:a16="http://schemas.microsoft.com/office/drawing/2014/main" id="{C9FF8878-93D9-4667-B9EC-86F2B0F8E5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17" y="2221"/>
                <a:ext cx="0" cy="36"/>
              </a:xfrm>
              <a:prstGeom prst="line">
                <a:avLst/>
              </a:prstGeom>
              <a:noFill/>
              <a:ln w="15875" cap="rnd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1324">
                  <a:solidFill>
                    <a:srgbClr val="505050"/>
                  </a:solidFill>
                  <a:latin typeface="Segoe UI Semilight"/>
                </a:endParaRPr>
              </a:p>
            </p:txBody>
          </p:sp>
          <p:sp>
            <p:nvSpPr>
              <p:cNvPr id="119" name="Line 8">
                <a:extLst>
                  <a:ext uri="{FF2B5EF4-FFF2-40B4-BE49-F238E27FC236}">
                    <a16:creationId xmlns:a16="http://schemas.microsoft.com/office/drawing/2014/main" id="{12720040-6C83-4E6C-A9D7-8F70B048D6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73" y="2255"/>
                <a:ext cx="86" cy="0"/>
              </a:xfrm>
              <a:prstGeom prst="line">
                <a:avLst/>
              </a:prstGeom>
              <a:noFill/>
              <a:ln w="15875" cap="rnd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1324">
                  <a:solidFill>
                    <a:srgbClr val="505050"/>
                  </a:solidFill>
                  <a:latin typeface="Segoe UI Semilight"/>
                </a:endParaRPr>
              </a:p>
            </p:txBody>
          </p:sp>
        </p:grpSp>
      </p:grpSp>
      <p:grpSp>
        <p:nvGrpSpPr>
          <p:cNvPr id="120" name="Group 119" descr="microchip icon">
            <a:extLst>
              <a:ext uri="{FF2B5EF4-FFF2-40B4-BE49-F238E27FC236}">
                <a16:creationId xmlns:a16="http://schemas.microsoft.com/office/drawing/2014/main" id="{C5640D84-5F67-40C5-90F2-483183A5DCD5}"/>
              </a:ext>
            </a:extLst>
          </p:cNvPr>
          <p:cNvGrpSpPr/>
          <p:nvPr/>
        </p:nvGrpSpPr>
        <p:grpSpPr>
          <a:xfrm>
            <a:off x="2099703" y="2745446"/>
            <a:ext cx="387985" cy="387985"/>
            <a:chOff x="6795084" y="5314201"/>
            <a:chExt cx="527686" cy="527686"/>
          </a:xfrm>
        </p:grpSpPr>
        <p:sp useBgFill="1">
          <p:nvSpPr>
            <p:cNvPr id="121" name="Oval 120">
              <a:extLst>
                <a:ext uri="{FF2B5EF4-FFF2-40B4-BE49-F238E27FC236}">
                  <a16:creationId xmlns:a16="http://schemas.microsoft.com/office/drawing/2014/main" id="{58298CF6-384C-4CF6-889A-8AFD3DE626FC}"/>
                </a:ext>
              </a:extLst>
            </p:cNvPr>
            <p:cNvSpPr/>
            <p:nvPr/>
          </p:nvSpPr>
          <p:spPr bwMode="auto">
            <a:xfrm rot="20280000" flipH="1">
              <a:off x="6795084" y="5314201"/>
              <a:ext cx="527686" cy="527686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kern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122" name="Group 8">
              <a:extLst>
                <a:ext uri="{FF2B5EF4-FFF2-40B4-BE49-F238E27FC236}">
                  <a16:creationId xmlns:a16="http://schemas.microsoft.com/office/drawing/2014/main" id="{FC1B1B10-7F46-4C8B-948E-1E6030279E10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879509" y="5432267"/>
              <a:ext cx="358836" cy="291554"/>
              <a:chOff x="5458" y="3157"/>
              <a:chExt cx="304" cy="247"/>
            </a:xfrm>
          </p:grpSpPr>
          <p:sp>
            <p:nvSpPr>
              <p:cNvPr id="123" name="Freeform 9">
                <a:extLst>
                  <a:ext uri="{FF2B5EF4-FFF2-40B4-BE49-F238E27FC236}">
                    <a16:creationId xmlns:a16="http://schemas.microsoft.com/office/drawing/2014/main" id="{C57DCD46-670A-47A2-9B7A-41E85DA20F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521" y="3157"/>
                <a:ext cx="241" cy="247"/>
              </a:xfrm>
              <a:custGeom>
                <a:avLst/>
                <a:gdLst>
                  <a:gd name="T0" fmla="*/ 35 w 334"/>
                  <a:gd name="T1" fmla="*/ 160 h 341"/>
                  <a:gd name="T2" fmla="*/ 35 w 334"/>
                  <a:gd name="T3" fmla="*/ 61 h 341"/>
                  <a:gd name="T4" fmla="*/ 60 w 334"/>
                  <a:gd name="T5" fmla="*/ 36 h 341"/>
                  <a:gd name="T6" fmla="*/ 266 w 334"/>
                  <a:gd name="T7" fmla="*/ 36 h 341"/>
                  <a:gd name="T8" fmla="*/ 291 w 334"/>
                  <a:gd name="T9" fmla="*/ 61 h 341"/>
                  <a:gd name="T10" fmla="*/ 291 w 334"/>
                  <a:gd name="T11" fmla="*/ 273 h 341"/>
                  <a:gd name="T12" fmla="*/ 266 w 334"/>
                  <a:gd name="T13" fmla="*/ 298 h 341"/>
                  <a:gd name="T14" fmla="*/ 266 w 334"/>
                  <a:gd name="T15" fmla="*/ 298 h 341"/>
                  <a:gd name="T16" fmla="*/ 84 w 334"/>
                  <a:gd name="T17" fmla="*/ 298 h 341"/>
                  <a:gd name="T18" fmla="*/ 78 w 334"/>
                  <a:gd name="T19" fmla="*/ 36 h 341"/>
                  <a:gd name="T20" fmla="*/ 78 w 334"/>
                  <a:gd name="T21" fmla="*/ 0 h 341"/>
                  <a:gd name="T22" fmla="*/ 121 w 334"/>
                  <a:gd name="T23" fmla="*/ 36 h 341"/>
                  <a:gd name="T24" fmla="*/ 121 w 334"/>
                  <a:gd name="T25" fmla="*/ 0 h 341"/>
                  <a:gd name="T26" fmla="*/ 163 w 334"/>
                  <a:gd name="T27" fmla="*/ 0 h 341"/>
                  <a:gd name="T28" fmla="*/ 163 w 334"/>
                  <a:gd name="T29" fmla="*/ 36 h 341"/>
                  <a:gd name="T30" fmla="*/ 206 w 334"/>
                  <a:gd name="T31" fmla="*/ 0 h 341"/>
                  <a:gd name="T32" fmla="*/ 206 w 334"/>
                  <a:gd name="T33" fmla="*/ 36 h 341"/>
                  <a:gd name="T34" fmla="*/ 255 w 334"/>
                  <a:gd name="T35" fmla="*/ 0 h 341"/>
                  <a:gd name="T36" fmla="*/ 255 w 334"/>
                  <a:gd name="T37" fmla="*/ 36 h 341"/>
                  <a:gd name="T38" fmla="*/ 334 w 334"/>
                  <a:gd name="T39" fmla="*/ 78 h 341"/>
                  <a:gd name="T40" fmla="*/ 291 w 334"/>
                  <a:gd name="T41" fmla="*/ 78 h 341"/>
                  <a:gd name="T42" fmla="*/ 334 w 334"/>
                  <a:gd name="T43" fmla="*/ 121 h 341"/>
                  <a:gd name="T44" fmla="*/ 291 w 334"/>
                  <a:gd name="T45" fmla="*/ 121 h 341"/>
                  <a:gd name="T46" fmla="*/ 334 w 334"/>
                  <a:gd name="T47" fmla="*/ 163 h 341"/>
                  <a:gd name="T48" fmla="*/ 291 w 334"/>
                  <a:gd name="T49" fmla="*/ 163 h 341"/>
                  <a:gd name="T50" fmla="*/ 334 w 334"/>
                  <a:gd name="T51" fmla="*/ 213 h 341"/>
                  <a:gd name="T52" fmla="*/ 291 w 334"/>
                  <a:gd name="T53" fmla="*/ 213 h 341"/>
                  <a:gd name="T54" fmla="*/ 334 w 334"/>
                  <a:gd name="T55" fmla="*/ 256 h 341"/>
                  <a:gd name="T56" fmla="*/ 291 w 334"/>
                  <a:gd name="T57" fmla="*/ 256 h 341"/>
                  <a:gd name="T58" fmla="*/ 35 w 334"/>
                  <a:gd name="T59" fmla="*/ 78 h 341"/>
                  <a:gd name="T60" fmla="*/ 0 w 334"/>
                  <a:gd name="T61" fmla="*/ 78 h 341"/>
                  <a:gd name="T62" fmla="*/ 35 w 334"/>
                  <a:gd name="T63" fmla="*/ 121 h 341"/>
                  <a:gd name="T64" fmla="*/ 0 w 334"/>
                  <a:gd name="T65" fmla="*/ 121 h 341"/>
                  <a:gd name="T66" fmla="*/ 35 w 334"/>
                  <a:gd name="T67" fmla="*/ 163 h 341"/>
                  <a:gd name="T68" fmla="*/ 0 w 334"/>
                  <a:gd name="T69" fmla="*/ 163 h 341"/>
                  <a:gd name="T70" fmla="*/ 121 w 334"/>
                  <a:gd name="T71" fmla="*/ 298 h 341"/>
                  <a:gd name="T72" fmla="*/ 121 w 334"/>
                  <a:gd name="T73" fmla="*/ 341 h 341"/>
                  <a:gd name="T74" fmla="*/ 163 w 334"/>
                  <a:gd name="T75" fmla="*/ 341 h 341"/>
                  <a:gd name="T76" fmla="*/ 163 w 334"/>
                  <a:gd name="T77" fmla="*/ 298 h 341"/>
                  <a:gd name="T78" fmla="*/ 206 w 334"/>
                  <a:gd name="T79" fmla="*/ 298 h 341"/>
                  <a:gd name="T80" fmla="*/ 206 w 334"/>
                  <a:gd name="T81" fmla="*/ 341 h 341"/>
                  <a:gd name="T82" fmla="*/ 255 w 334"/>
                  <a:gd name="T83" fmla="*/ 298 h 341"/>
                  <a:gd name="T84" fmla="*/ 255 w 334"/>
                  <a:gd name="T85" fmla="*/ 341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34" h="341">
                    <a:moveTo>
                      <a:pt x="35" y="160"/>
                    </a:moveTo>
                    <a:cubicBezTo>
                      <a:pt x="35" y="65"/>
                      <a:pt x="35" y="61"/>
                      <a:pt x="35" y="61"/>
                    </a:cubicBezTo>
                    <a:cubicBezTo>
                      <a:pt x="35" y="45"/>
                      <a:pt x="48" y="36"/>
                      <a:pt x="60" y="36"/>
                    </a:cubicBezTo>
                    <a:cubicBezTo>
                      <a:pt x="266" y="36"/>
                      <a:pt x="266" y="36"/>
                      <a:pt x="266" y="36"/>
                    </a:cubicBezTo>
                    <a:cubicBezTo>
                      <a:pt x="282" y="36"/>
                      <a:pt x="291" y="45"/>
                      <a:pt x="291" y="61"/>
                    </a:cubicBezTo>
                    <a:cubicBezTo>
                      <a:pt x="291" y="273"/>
                      <a:pt x="291" y="273"/>
                      <a:pt x="291" y="273"/>
                    </a:cubicBezTo>
                    <a:cubicBezTo>
                      <a:pt x="291" y="286"/>
                      <a:pt x="282" y="298"/>
                      <a:pt x="266" y="298"/>
                    </a:cubicBezTo>
                    <a:cubicBezTo>
                      <a:pt x="266" y="298"/>
                      <a:pt x="266" y="298"/>
                      <a:pt x="266" y="298"/>
                    </a:cubicBezTo>
                    <a:cubicBezTo>
                      <a:pt x="161" y="298"/>
                      <a:pt x="110" y="298"/>
                      <a:pt x="84" y="298"/>
                    </a:cubicBezTo>
                    <a:moveTo>
                      <a:pt x="78" y="36"/>
                    </a:moveTo>
                    <a:cubicBezTo>
                      <a:pt x="78" y="0"/>
                      <a:pt x="78" y="0"/>
                      <a:pt x="78" y="0"/>
                    </a:cubicBezTo>
                    <a:moveTo>
                      <a:pt x="121" y="36"/>
                    </a:moveTo>
                    <a:cubicBezTo>
                      <a:pt x="121" y="0"/>
                      <a:pt x="121" y="0"/>
                      <a:pt x="121" y="0"/>
                    </a:cubicBezTo>
                    <a:moveTo>
                      <a:pt x="163" y="0"/>
                    </a:moveTo>
                    <a:cubicBezTo>
                      <a:pt x="163" y="36"/>
                      <a:pt x="163" y="36"/>
                      <a:pt x="163" y="36"/>
                    </a:cubicBezTo>
                    <a:moveTo>
                      <a:pt x="206" y="0"/>
                    </a:moveTo>
                    <a:cubicBezTo>
                      <a:pt x="206" y="36"/>
                      <a:pt x="206" y="36"/>
                      <a:pt x="206" y="36"/>
                    </a:cubicBezTo>
                    <a:moveTo>
                      <a:pt x="255" y="0"/>
                    </a:moveTo>
                    <a:cubicBezTo>
                      <a:pt x="255" y="36"/>
                      <a:pt x="255" y="36"/>
                      <a:pt x="255" y="36"/>
                    </a:cubicBezTo>
                    <a:moveTo>
                      <a:pt x="334" y="78"/>
                    </a:moveTo>
                    <a:cubicBezTo>
                      <a:pt x="291" y="78"/>
                      <a:pt x="291" y="78"/>
                      <a:pt x="291" y="78"/>
                    </a:cubicBezTo>
                    <a:moveTo>
                      <a:pt x="334" y="121"/>
                    </a:moveTo>
                    <a:cubicBezTo>
                      <a:pt x="291" y="121"/>
                      <a:pt x="291" y="121"/>
                      <a:pt x="291" y="121"/>
                    </a:cubicBezTo>
                    <a:moveTo>
                      <a:pt x="334" y="163"/>
                    </a:moveTo>
                    <a:cubicBezTo>
                      <a:pt x="291" y="163"/>
                      <a:pt x="291" y="163"/>
                      <a:pt x="291" y="163"/>
                    </a:cubicBezTo>
                    <a:moveTo>
                      <a:pt x="334" y="213"/>
                    </a:moveTo>
                    <a:cubicBezTo>
                      <a:pt x="291" y="213"/>
                      <a:pt x="291" y="213"/>
                      <a:pt x="291" y="213"/>
                    </a:cubicBezTo>
                    <a:moveTo>
                      <a:pt x="334" y="256"/>
                    </a:moveTo>
                    <a:cubicBezTo>
                      <a:pt x="291" y="256"/>
                      <a:pt x="291" y="256"/>
                      <a:pt x="291" y="256"/>
                    </a:cubicBezTo>
                    <a:moveTo>
                      <a:pt x="35" y="78"/>
                    </a:moveTo>
                    <a:cubicBezTo>
                      <a:pt x="0" y="78"/>
                      <a:pt x="0" y="78"/>
                      <a:pt x="0" y="78"/>
                    </a:cubicBezTo>
                    <a:moveTo>
                      <a:pt x="35" y="121"/>
                    </a:moveTo>
                    <a:cubicBezTo>
                      <a:pt x="0" y="121"/>
                      <a:pt x="0" y="121"/>
                      <a:pt x="0" y="121"/>
                    </a:cubicBezTo>
                    <a:moveTo>
                      <a:pt x="35" y="163"/>
                    </a:moveTo>
                    <a:cubicBezTo>
                      <a:pt x="0" y="163"/>
                      <a:pt x="0" y="163"/>
                      <a:pt x="0" y="163"/>
                    </a:cubicBezTo>
                    <a:moveTo>
                      <a:pt x="121" y="298"/>
                    </a:moveTo>
                    <a:cubicBezTo>
                      <a:pt x="121" y="341"/>
                      <a:pt x="121" y="341"/>
                      <a:pt x="121" y="341"/>
                    </a:cubicBezTo>
                    <a:moveTo>
                      <a:pt x="163" y="341"/>
                    </a:moveTo>
                    <a:cubicBezTo>
                      <a:pt x="163" y="298"/>
                      <a:pt x="163" y="298"/>
                      <a:pt x="163" y="298"/>
                    </a:cubicBezTo>
                    <a:moveTo>
                      <a:pt x="206" y="298"/>
                    </a:moveTo>
                    <a:cubicBezTo>
                      <a:pt x="206" y="341"/>
                      <a:pt x="206" y="341"/>
                      <a:pt x="206" y="341"/>
                    </a:cubicBezTo>
                    <a:moveTo>
                      <a:pt x="255" y="298"/>
                    </a:moveTo>
                    <a:cubicBezTo>
                      <a:pt x="255" y="341"/>
                      <a:pt x="255" y="341"/>
                      <a:pt x="255" y="341"/>
                    </a:cubicBezTo>
                  </a:path>
                </a:pathLst>
              </a:custGeom>
              <a:noFill/>
              <a:ln w="15875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662">
                  <a:gradFill>
                    <a:gsLst>
                      <a:gs pos="0">
                        <a:srgbClr val="505050"/>
                      </a:gs>
                      <a:gs pos="100000">
                        <a:srgbClr val="505050"/>
                      </a:gs>
                    </a:gsLst>
                    <a:lin ang="5400000" scaled="1"/>
                  </a:gradFill>
                  <a:latin typeface="Segoe UI Semilight"/>
                </a:endParaRPr>
              </a:p>
            </p:txBody>
          </p:sp>
          <p:sp>
            <p:nvSpPr>
              <p:cNvPr id="124" name="Freeform 10">
                <a:extLst>
                  <a:ext uri="{FF2B5EF4-FFF2-40B4-BE49-F238E27FC236}">
                    <a16:creationId xmlns:a16="http://schemas.microsoft.com/office/drawing/2014/main" id="{36D667D5-CBD5-4639-B979-2FAF88950AD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458" y="3262"/>
                <a:ext cx="138" cy="141"/>
              </a:xfrm>
              <a:custGeom>
                <a:avLst/>
                <a:gdLst>
                  <a:gd name="T0" fmla="*/ 153 w 191"/>
                  <a:gd name="T1" fmla="*/ 171 h 195"/>
                  <a:gd name="T2" fmla="*/ 35 w 191"/>
                  <a:gd name="T3" fmla="*/ 171 h 195"/>
                  <a:gd name="T4" fmla="*/ 21 w 191"/>
                  <a:gd name="T5" fmla="*/ 156 h 195"/>
                  <a:gd name="T6" fmla="*/ 21 w 191"/>
                  <a:gd name="T7" fmla="*/ 35 h 195"/>
                  <a:gd name="T8" fmla="*/ 35 w 191"/>
                  <a:gd name="T9" fmla="*/ 20 h 195"/>
                  <a:gd name="T10" fmla="*/ 153 w 191"/>
                  <a:gd name="T11" fmla="*/ 20 h 195"/>
                  <a:gd name="T12" fmla="*/ 167 w 191"/>
                  <a:gd name="T13" fmla="*/ 35 h 195"/>
                  <a:gd name="T14" fmla="*/ 167 w 191"/>
                  <a:gd name="T15" fmla="*/ 156 h 195"/>
                  <a:gd name="T16" fmla="*/ 153 w 191"/>
                  <a:gd name="T17" fmla="*/ 171 h 195"/>
                  <a:gd name="T18" fmla="*/ 45 w 191"/>
                  <a:gd name="T19" fmla="*/ 20 h 195"/>
                  <a:gd name="T20" fmla="*/ 45 w 191"/>
                  <a:gd name="T21" fmla="*/ 0 h 195"/>
                  <a:gd name="T22" fmla="*/ 69 w 191"/>
                  <a:gd name="T23" fmla="*/ 20 h 195"/>
                  <a:gd name="T24" fmla="*/ 69 w 191"/>
                  <a:gd name="T25" fmla="*/ 0 h 195"/>
                  <a:gd name="T26" fmla="*/ 94 w 191"/>
                  <a:gd name="T27" fmla="*/ 0 h 195"/>
                  <a:gd name="T28" fmla="*/ 94 w 191"/>
                  <a:gd name="T29" fmla="*/ 20 h 195"/>
                  <a:gd name="T30" fmla="*/ 118 w 191"/>
                  <a:gd name="T31" fmla="*/ 0 h 195"/>
                  <a:gd name="T32" fmla="*/ 118 w 191"/>
                  <a:gd name="T33" fmla="*/ 20 h 195"/>
                  <a:gd name="T34" fmla="*/ 146 w 191"/>
                  <a:gd name="T35" fmla="*/ 0 h 195"/>
                  <a:gd name="T36" fmla="*/ 146 w 191"/>
                  <a:gd name="T37" fmla="*/ 20 h 195"/>
                  <a:gd name="T38" fmla="*/ 191 w 191"/>
                  <a:gd name="T39" fmla="*/ 45 h 195"/>
                  <a:gd name="T40" fmla="*/ 167 w 191"/>
                  <a:gd name="T41" fmla="*/ 45 h 195"/>
                  <a:gd name="T42" fmla="*/ 191 w 191"/>
                  <a:gd name="T43" fmla="*/ 69 h 195"/>
                  <a:gd name="T44" fmla="*/ 167 w 191"/>
                  <a:gd name="T45" fmla="*/ 69 h 195"/>
                  <a:gd name="T46" fmla="*/ 191 w 191"/>
                  <a:gd name="T47" fmla="*/ 93 h 195"/>
                  <a:gd name="T48" fmla="*/ 167 w 191"/>
                  <a:gd name="T49" fmla="*/ 93 h 195"/>
                  <a:gd name="T50" fmla="*/ 191 w 191"/>
                  <a:gd name="T51" fmla="*/ 122 h 195"/>
                  <a:gd name="T52" fmla="*/ 167 w 191"/>
                  <a:gd name="T53" fmla="*/ 122 h 195"/>
                  <a:gd name="T54" fmla="*/ 191 w 191"/>
                  <a:gd name="T55" fmla="*/ 146 h 195"/>
                  <a:gd name="T56" fmla="*/ 167 w 191"/>
                  <a:gd name="T57" fmla="*/ 146 h 195"/>
                  <a:gd name="T58" fmla="*/ 21 w 191"/>
                  <a:gd name="T59" fmla="*/ 45 h 195"/>
                  <a:gd name="T60" fmla="*/ 0 w 191"/>
                  <a:gd name="T61" fmla="*/ 45 h 195"/>
                  <a:gd name="T62" fmla="*/ 21 w 191"/>
                  <a:gd name="T63" fmla="*/ 69 h 195"/>
                  <a:gd name="T64" fmla="*/ 0 w 191"/>
                  <a:gd name="T65" fmla="*/ 69 h 195"/>
                  <a:gd name="T66" fmla="*/ 21 w 191"/>
                  <a:gd name="T67" fmla="*/ 93 h 195"/>
                  <a:gd name="T68" fmla="*/ 0 w 191"/>
                  <a:gd name="T69" fmla="*/ 93 h 195"/>
                  <a:gd name="T70" fmla="*/ 21 w 191"/>
                  <a:gd name="T71" fmla="*/ 122 h 195"/>
                  <a:gd name="T72" fmla="*/ 0 w 191"/>
                  <a:gd name="T73" fmla="*/ 122 h 195"/>
                  <a:gd name="T74" fmla="*/ 21 w 191"/>
                  <a:gd name="T75" fmla="*/ 146 h 195"/>
                  <a:gd name="T76" fmla="*/ 0 w 191"/>
                  <a:gd name="T77" fmla="*/ 146 h 195"/>
                  <a:gd name="T78" fmla="*/ 45 w 191"/>
                  <a:gd name="T79" fmla="*/ 171 h 195"/>
                  <a:gd name="T80" fmla="*/ 45 w 191"/>
                  <a:gd name="T81" fmla="*/ 195 h 195"/>
                  <a:gd name="T82" fmla="*/ 69 w 191"/>
                  <a:gd name="T83" fmla="*/ 171 h 195"/>
                  <a:gd name="T84" fmla="*/ 69 w 191"/>
                  <a:gd name="T85" fmla="*/ 195 h 195"/>
                  <a:gd name="T86" fmla="*/ 94 w 191"/>
                  <a:gd name="T87" fmla="*/ 195 h 195"/>
                  <a:gd name="T88" fmla="*/ 94 w 191"/>
                  <a:gd name="T89" fmla="*/ 171 h 195"/>
                  <a:gd name="T90" fmla="*/ 118 w 191"/>
                  <a:gd name="T91" fmla="*/ 171 h 195"/>
                  <a:gd name="T92" fmla="*/ 118 w 191"/>
                  <a:gd name="T93" fmla="*/ 195 h 195"/>
                  <a:gd name="T94" fmla="*/ 146 w 191"/>
                  <a:gd name="T95" fmla="*/ 171 h 195"/>
                  <a:gd name="T96" fmla="*/ 146 w 191"/>
                  <a:gd name="T97" fmla="*/ 19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91" h="195">
                    <a:moveTo>
                      <a:pt x="153" y="171"/>
                    </a:moveTo>
                    <a:cubicBezTo>
                      <a:pt x="35" y="171"/>
                      <a:pt x="35" y="171"/>
                      <a:pt x="35" y="171"/>
                    </a:cubicBezTo>
                    <a:cubicBezTo>
                      <a:pt x="28" y="171"/>
                      <a:pt x="21" y="163"/>
                      <a:pt x="21" y="156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26"/>
                      <a:pt x="28" y="20"/>
                      <a:pt x="35" y="20"/>
                    </a:cubicBezTo>
                    <a:cubicBezTo>
                      <a:pt x="153" y="20"/>
                      <a:pt x="153" y="20"/>
                      <a:pt x="153" y="20"/>
                    </a:cubicBezTo>
                    <a:cubicBezTo>
                      <a:pt x="162" y="20"/>
                      <a:pt x="167" y="26"/>
                      <a:pt x="167" y="35"/>
                    </a:cubicBezTo>
                    <a:cubicBezTo>
                      <a:pt x="167" y="156"/>
                      <a:pt x="167" y="156"/>
                      <a:pt x="167" y="156"/>
                    </a:cubicBezTo>
                    <a:cubicBezTo>
                      <a:pt x="167" y="163"/>
                      <a:pt x="162" y="171"/>
                      <a:pt x="153" y="171"/>
                    </a:cubicBezTo>
                    <a:close/>
                    <a:moveTo>
                      <a:pt x="45" y="20"/>
                    </a:moveTo>
                    <a:cubicBezTo>
                      <a:pt x="45" y="0"/>
                      <a:pt x="45" y="0"/>
                      <a:pt x="45" y="0"/>
                    </a:cubicBezTo>
                    <a:moveTo>
                      <a:pt x="69" y="20"/>
                    </a:moveTo>
                    <a:cubicBezTo>
                      <a:pt x="69" y="0"/>
                      <a:pt x="69" y="0"/>
                      <a:pt x="69" y="0"/>
                    </a:cubicBezTo>
                    <a:moveTo>
                      <a:pt x="94" y="0"/>
                    </a:moveTo>
                    <a:cubicBezTo>
                      <a:pt x="94" y="20"/>
                      <a:pt x="94" y="20"/>
                      <a:pt x="94" y="20"/>
                    </a:cubicBezTo>
                    <a:moveTo>
                      <a:pt x="118" y="0"/>
                    </a:moveTo>
                    <a:cubicBezTo>
                      <a:pt x="118" y="20"/>
                      <a:pt x="118" y="20"/>
                      <a:pt x="118" y="20"/>
                    </a:cubicBezTo>
                    <a:moveTo>
                      <a:pt x="146" y="0"/>
                    </a:moveTo>
                    <a:cubicBezTo>
                      <a:pt x="146" y="20"/>
                      <a:pt x="146" y="20"/>
                      <a:pt x="146" y="20"/>
                    </a:cubicBezTo>
                    <a:moveTo>
                      <a:pt x="191" y="45"/>
                    </a:moveTo>
                    <a:cubicBezTo>
                      <a:pt x="167" y="45"/>
                      <a:pt x="167" y="45"/>
                      <a:pt x="167" y="45"/>
                    </a:cubicBezTo>
                    <a:moveTo>
                      <a:pt x="191" y="69"/>
                    </a:moveTo>
                    <a:cubicBezTo>
                      <a:pt x="167" y="69"/>
                      <a:pt x="167" y="69"/>
                      <a:pt x="167" y="69"/>
                    </a:cubicBezTo>
                    <a:moveTo>
                      <a:pt x="191" y="93"/>
                    </a:moveTo>
                    <a:cubicBezTo>
                      <a:pt x="167" y="93"/>
                      <a:pt x="167" y="93"/>
                      <a:pt x="167" y="93"/>
                    </a:cubicBezTo>
                    <a:moveTo>
                      <a:pt x="191" y="122"/>
                    </a:moveTo>
                    <a:cubicBezTo>
                      <a:pt x="167" y="122"/>
                      <a:pt x="167" y="122"/>
                      <a:pt x="167" y="122"/>
                    </a:cubicBezTo>
                    <a:moveTo>
                      <a:pt x="191" y="146"/>
                    </a:moveTo>
                    <a:cubicBezTo>
                      <a:pt x="167" y="146"/>
                      <a:pt x="167" y="146"/>
                      <a:pt x="167" y="146"/>
                    </a:cubicBezTo>
                    <a:moveTo>
                      <a:pt x="21" y="45"/>
                    </a:moveTo>
                    <a:cubicBezTo>
                      <a:pt x="0" y="45"/>
                      <a:pt x="0" y="45"/>
                      <a:pt x="0" y="45"/>
                    </a:cubicBezTo>
                    <a:moveTo>
                      <a:pt x="21" y="69"/>
                    </a:moveTo>
                    <a:cubicBezTo>
                      <a:pt x="0" y="69"/>
                      <a:pt x="0" y="69"/>
                      <a:pt x="0" y="69"/>
                    </a:cubicBezTo>
                    <a:moveTo>
                      <a:pt x="21" y="93"/>
                    </a:moveTo>
                    <a:cubicBezTo>
                      <a:pt x="0" y="93"/>
                      <a:pt x="0" y="93"/>
                      <a:pt x="0" y="93"/>
                    </a:cubicBezTo>
                    <a:moveTo>
                      <a:pt x="21" y="122"/>
                    </a:moveTo>
                    <a:cubicBezTo>
                      <a:pt x="0" y="122"/>
                      <a:pt x="0" y="122"/>
                      <a:pt x="0" y="122"/>
                    </a:cubicBezTo>
                    <a:moveTo>
                      <a:pt x="21" y="146"/>
                    </a:moveTo>
                    <a:cubicBezTo>
                      <a:pt x="0" y="146"/>
                      <a:pt x="0" y="146"/>
                      <a:pt x="0" y="146"/>
                    </a:cubicBezTo>
                    <a:moveTo>
                      <a:pt x="45" y="171"/>
                    </a:moveTo>
                    <a:cubicBezTo>
                      <a:pt x="45" y="195"/>
                      <a:pt x="45" y="195"/>
                      <a:pt x="45" y="195"/>
                    </a:cubicBezTo>
                    <a:moveTo>
                      <a:pt x="69" y="171"/>
                    </a:moveTo>
                    <a:cubicBezTo>
                      <a:pt x="69" y="195"/>
                      <a:pt x="69" y="195"/>
                      <a:pt x="69" y="195"/>
                    </a:cubicBezTo>
                    <a:moveTo>
                      <a:pt x="94" y="195"/>
                    </a:moveTo>
                    <a:cubicBezTo>
                      <a:pt x="94" y="171"/>
                      <a:pt x="94" y="171"/>
                      <a:pt x="94" y="171"/>
                    </a:cubicBezTo>
                    <a:moveTo>
                      <a:pt x="118" y="171"/>
                    </a:moveTo>
                    <a:cubicBezTo>
                      <a:pt x="118" y="195"/>
                      <a:pt x="118" y="195"/>
                      <a:pt x="118" y="195"/>
                    </a:cubicBezTo>
                    <a:moveTo>
                      <a:pt x="146" y="171"/>
                    </a:moveTo>
                    <a:cubicBezTo>
                      <a:pt x="146" y="195"/>
                      <a:pt x="146" y="195"/>
                      <a:pt x="146" y="195"/>
                    </a:cubicBezTo>
                  </a:path>
                </a:pathLst>
              </a:custGeom>
              <a:noFill/>
              <a:ln w="15875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662">
                  <a:gradFill>
                    <a:gsLst>
                      <a:gs pos="0">
                        <a:srgbClr val="505050"/>
                      </a:gs>
                      <a:gs pos="100000">
                        <a:srgbClr val="505050"/>
                      </a:gs>
                    </a:gsLst>
                    <a:lin ang="5400000" scaled="1"/>
                  </a:gradFill>
                  <a:latin typeface="Segoe UI Semilight"/>
                </a:endParaRPr>
              </a:p>
            </p:txBody>
          </p:sp>
        </p:grpSp>
      </p:grpSp>
      <p:grpSp>
        <p:nvGrpSpPr>
          <p:cNvPr id="125" name="Group 124" descr="robot arm icon">
            <a:extLst>
              <a:ext uri="{FF2B5EF4-FFF2-40B4-BE49-F238E27FC236}">
                <a16:creationId xmlns:a16="http://schemas.microsoft.com/office/drawing/2014/main" id="{A3472990-8250-4DD2-ADD0-44A97C1C65EC}"/>
              </a:ext>
            </a:extLst>
          </p:cNvPr>
          <p:cNvGrpSpPr/>
          <p:nvPr/>
        </p:nvGrpSpPr>
        <p:grpSpPr>
          <a:xfrm>
            <a:off x="7725410" y="4228591"/>
            <a:ext cx="385028" cy="385028"/>
            <a:chOff x="4412323" y="5524629"/>
            <a:chExt cx="523664" cy="523664"/>
          </a:xfrm>
        </p:grpSpPr>
        <p:sp useBgFill="1">
          <p:nvSpPr>
            <p:cNvPr id="126" name="Oval 125">
              <a:extLst>
                <a:ext uri="{FF2B5EF4-FFF2-40B4-BE49-F238E27FC236}">
                  <a16:creationId xmlns:a16="http://schemas.microsoft.com/office/drawing/2014/main" id="{3995BAE2-4613-4A4F-8878-49AC699F52AF}"/>
                </a:ext>
              </a:extLst>
            </p:cNvPr>
            <p:cNvSpPr/>
            <p:nvPr/>
          </p:nvSpPr>
          <p:spPr bwMode="auto">
            <a:xfrm rot="2040000">
              <a:off x="4412323" y="5524629"/>
              <a:ext cx="523664" cy="523664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kern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27" name="Freeform 25">
              <a:extLst>
                <a:ext uri="{FF2B5EF4-FFF2-40B4-BE49-F238E27FC236}">
                  <a16:creationId xmlns:a16="http://schemas.microsoft.com/office/drawing/2014/main" id="{C3F3E521-ABFD-4A2C-98D8-3329D58843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22311" y="5638101"/>
              <a:ext cx="303690" cy="296722"/>
            </a:xfrm>
            <a:custGeom>
              <a:avLst/>
              <a:gdLst>
                <a:gd name="T0" fmla="*/ 3549 w 3875"/>
                <a:gd name="T1" fmla="*/ 2212 h 3788"/>
                <a:gd name="T2" fmla="*/ 3875 w 3875"/>
                <a:gd name="T3" fmla="*/ 2538 h 3788"/>
                <a:gd name="T4" fmla="*/ 3875 w 3875"/>
                <a:gd name="T5" fmla="*/ 2913 h 3788"/>
                <a:gd name="T6" fmla="*/ 3195 w 3875"/>
                <a:gd name="T7" fmla="*/ 2218 h 3788"/>
                <a:gd name="T8" fmla="*/ 2875 w 3875"/>
                <a:gd name="T9" fmla="*/ 2538 h 3788"/>
                <a:gd name="T10" fmla="*/ 2875 w 3875"/>
                <a:gd name="T11" fmla="*/ 2913 h 3788"/>
                <a:gd name="T12" fmla="*/ 1000 w 3875"/>
                <a:gd name="T13" fmla="*/ 1413 h 3788"/>
                <a:gd name="T14" fmla="*/ 375 w 3875"/>
                <a:gd name="T15" fmla="*/ 2038 h 3788"/>
                <a:gd name="T16" fmla="*/ 375 w 3875"/>
                <a:gd name="T17" fmla="*/ 3788 h 3788"/>
                <a:gd name="T18" fmla="*/ 1625 w 3875"/>
                <a:gd name="T19" fmla="*/ 3788 h 3788"/>
                <a:gd name="T20" fmla="*/ 1625 w 3875"/>
                <a:gd name="T21" fmla="*/ 2038 h 3788"/>
                <a:gd name="T22" fmla="*/ 1000 w 3875"/>
                <a:gd name="T23" fmla="*/ 1413 h 3788"/>
                <a:gd name="T24" fmla="*/ 0 w 3875"/>
                <a:gd name="T25" fmla="*/ 3788 h 3788"/>
                <a:gd name="T26" fmla="*/ 2000 w 3875"/>
                <a:gd name="T27" fmla="*/ 3788 h 3788"/>
                <a:gd name="T28" fmla="*/ 1000 w 3875"/>
                <a:gd name="T29" fmla="*/ 2038 h 3788"/>
                <a:gd name="T30" fmla="*/ 875 w 3875"/>
                <a:gd name="T31" fmla="*/ 2163 h 3788"/>
                <a:gd name="T32" fmla="*/ 1000 w 3875"/>
                <a:gd name="T33" fmla="*/ 2288 h 3788"/>
                <a:gd name="T34" fmla="*/ 1125 w 3875"/>
                <a:gd name="T35" fmla="*/ 2163 h 3788"/>
                <a:gd name="T36" fmla="*/ 1000 w 3875"/>
                <a:gd name="T37" fmla="*/ 2038 h 3788"/>
                <a:gd name="T38" fmla="*/ 3054 w 3875"/>
                <a:gd name="T39" fmla="*/ 1920 h 3788"/>
                <a:gd name="T40" fmla="*/ 3518 w 3875"/>
                <a:gd name="T41" fmla="*/ 1722 h 3788"/>
                <a:gd name="T42" fmla="*/ 1604 w 3875"/>
                <a:gd name="T43" fmla="*/ 1875 h 3788"/>
                <a:gd name="T44" fmla="*/ 2769 w 3875"/>
                <a:gd name="T45" fmla="*/ 674 h 3788"/>
                <a:gd name="T46" fmla="*/ 2761 w 3875"/>
                <a:gd name="T47" fmla="*/ 144 h 3788"/>
                <a:gd name="T48" fmla="*/ 2231 w 3875"/>
                <a:gd name="T49" fmla="*/ 152 h 3788"/>
                <a:gd name="T50" fmla="*/ 1007 w 3875"/>
                <a:gd name="T51" fmla="*/ 1413 h 3788"/>
                <a:gd name="T52" fmla="*/ 3141 w 3875"/>
                <a:gd name="T53" fmla="*/ 2139 h 3788"/>
                <a:gd name="T54" fmla="*/ 3508 w 3875"/>
                <a:gd name="T55" fmla="*/ 2246 h 3788"/>
                <a:gd name="T56" fmla="*/ 3592 w 3875"/>
                <a:gd name="T57" fmla="*/ 1924 h 3788"/>
                <a:gd name="T58" fmla="*/ 2846 w 3875"/>
                <a:gd name="T59" fmla="*/ 268 h 3788"/>
                <a:gd name="T60" fmla="*/ 3141 w 3875"/>
                <a:gd name="T61" fmla="*/ 2139 h 3788"/>
                <a:gd name="T62" fmla="*/ 2575 w 3875"/>
                <a:gd name="T63" fmla="*/ 874 h 3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75" h="3788">
                  <a:moveTo>
                    <a:pt x="3549" y="2212"/>
                  </a:moveTo>
                  <a:cubicBezTo>
                    <a:pt x="3875" y="2538"/>
                    <a:pt x="3875" y="2538"/>
                    <a:pt x="3875" y="2538"/>
                  </a:cubicBezTo>
                  <a:cubicBezTo>
                    <a:pt x="3875" y="2913"/>
                    <a:pt x="3875" y="2913"/>
                    <a:pt x="3875" y="2913"/>
                  </a:cubicBezTo>
                  <a:moveTo>
                    <a:pt x="3195" y="2218"/>
                  </a:moveTo>
                  <a:cubicBezTo>
                    <a:pt x="2875" y="2538"/>
                    <a:pt x="2875" y="2538"/>
                    <a:pt x="2875" y="2538"/>
                  </a:cubicBezTo>
                  <a:cubicBezTo>
                    <a:pt x="2875" y="2913"/>
                    <a:pt x="2875" y="2913"/>
                    <a:pt x="2875" y="2913"/>
                  </a:cubicBezTo>
                  <a:moveTo>
                    <a:pt x="1000" y="1413"/>
                  </a:moveTo>
                  <a:cubicBezTo>
                    <a:pt x="655" y="1413"/>
                    <a:pt x="375" y="1693"/>
                    <a:pt x="375" y="2038"/>
                  </a:cubicBezTo>
                  <a:cubicBezTo>
                    <a:pt x="375" y="3788"/>
                    <a:pt x="375" y="3788"/>
                    <a:pt x="375" y="3788"/>
                  </a:cubicBezTo>
                  <a:cubicBezTo>
                    <a:pt x="1625" y="3788"/>
                    <a:pt x="1625" y="3788"/>
                    <a:pt x="1625" y="3788"/>
                  </a:cubicBezTo>
                  <a:cubicBezTo>
                    <a:pt x="1625" y="2038"/>
                    <a:pt x="1625" y="2038"/>
                    <a:pt x="1625" y="2038"/>
                  </a:cubicBezTo>
                  <a:cubicBezTo>
                    <a:pt x="1625" y="1693"/>
                    <a:pt x="1345" y="1413"/>
                    <a:pt x="1000" y="1413"/>
                  </a:cubicBezTo>
                  <a:close/>
                  <a:moveTo>
                    <a:pt x="0" y="3788"/>
                  </a:moveTo>
                  <a:cubicBezTo>
                    <a:pt x="2000" y="3788"/>
                    <a:pt x="2000" y="3788"/>
                    <a:pt x="2000" y="3788"/>
                  </a:cubicBezTo>
                  <a:moveTo>
                    <a:pt x="1000" y="2038"/>
                  </a:moveTo>
                  <a:cubicBezTo>
                    <a:pt x="931" y="2038"/>
                    <a:pt x="875" y="2094"/>
                    <a:pt x="875" y="2163"/>
                  </a:cubicBezTo>
                  <a:cubicBezTo>
                    <a:pt x="875" y="2232"/>
                    <a:pt x="931" y="2288"/>
                    <a:pt x="1000" y="2288"/>
                  </a:cubicBezTo>
                  <a:cubicBezTo>
                    <a:pt x="1069" y="2288"/>
                    <a:pt x="1125" y="2232"/>
                    <a:pt x="1125" y="2163"/>
                  </a:cubicBezTo>
                  <a:cubicBezTo>
                    <a:pt x="1125" y="2094"/>
                    <a:pt x="1069" y="2038"/>
                    <a:pt x="1000" y="2038"/>
                  </a:cubicBezTo>
                  <a:close/>
                  <a:moveTo>
                    <a:pt x="3054" y="1920"/>
                  </a:moveTo>
                  <a:cubicBezTo>
                    <a:pt x="3518" y="1722"/>
                    <a:pt x="3518" y="1722"/>
                    <a:pt x="3518" y="1722"/>
                  </a:cubicBezTo>
                  <a:moveTo>
                    <a:pt x="1604" y="1875"/>
                  </a:moveTo>
                  <a:cubicBezTo>
                    <a:pt x="2769" y="674"/>
                    <a:pt x="2769" y="674"/>
                    <a:pt x="2769" y="674"/>
                  </a:cubicBezTo>
                  <a:cubicBezTo>
                    <a:pt x="2913" y="526"/>
                    <a:pt x="2910" y="288"/>
                    <a:pt x="2761" y="144"/>
                  </a:cubicBezTo>
                  <a:cubicBezTo>
                    <a:pt x="2613" y="0"/>
                    <a:pt x="2375" y="3"/>
                    <a:pt x="2231" y="152"/>
                  </a:cubicBezTo>
                  <a:cubicBezTo>
                    <a:pt x="1007" y="1413"/>
                    <a:pt x="1007" y="1413"/>
                    <a:pt x="1007" y="1413"/>
                  </a:cubicBezTo>
                  <a:moveTo>
                    <a:pt x="3141" y="2139"/>
                  </a:moveTo>
                  <a:cubicBezTo>
                    <a:pt x="3202" y="2278"/>
                    <a:pt x="3375" y="2333"/>
                    <a:pt x="3508" y="2246"/>
                  </a:cubicBezTo>
                  <a:cubicBezTo>
                    <a:pt x="3612" y="2178"/>
                    <a:pt x="3643" y="2038"/>
                    <a:pt x="3592" y="1924"/>
                  </a:cubicBezTo>
                  <a:cubicBezTo>
                    <a:pt x="2846" y="268"/>
                    <a:pt x="2846" y="268"/>
                    <a:pt x="2846" y="268"/>
                  </a:cubicBezTo>
                  <a:moveTo>
                    <a:pt x="3141" y="2139"/>
                  </a:moveTo>
                  <a:cubicBezTo>
                    <a:pt x="2575" y="874"/>
                    <a:pt x="2575" y="874"/>
                    <a:pt x="2575" y="874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headEnd type="none"/>
              <a:tailEnd type="none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67232" tIns="33616" rIns="67232" bIns="33616" numCol="1" anchor="t" anchorCtr="0" compatLnSpc="1">
              <a:prstTxWarp prst="textNoShape">
                <a:avLst/>
              </a:prstTxWarp>
            </a:bodyPr>
            <a:lstStyle/>
            <a:p>
              <a:pPr defTabSz="672290">
                <a:defRPr/>
              </a:pPr>
              <a:endParaRPr lang="en-US" sz="1324" kern="0">
                <a:solidFill>
                  <a:sysClr val="windowText" lastClr="000000"/>
                </a:solidFill>
                <a:latin typeface="Segoe UI Semilight"/>
              </a:endParaRPr>
            </a:p>
          </p:txBody>
        </p:sp>
      </p:grpSp>
      <p:grpSp>
        <p:nvGrpSpPr>
          <p:cNvPr id="128" name="Group 127" descr="guage icon">
            <a:extLst>
              <a:ext uri="{FF2B5EF4-FFF2-40B4-BE49-F238E27FC236}">
                <a16:creationId xmlns:a16="http://schemas.microsoft.com/office/drawing/2014/main" id="{1B769327-6979-4693-B716-DE0607151184}"/>
              </a:ext>
            </a:extLst>
          </p:cNvPr>
          <p:cNvGrpSpPr/>
          <p:nvPr/>
        </p:nvGrpSpPr>
        <p:grpSpPr>
          <a:xfrm>
            <a:off x="6284288" y="4480252"/>
            <a:ext cx="385028" cy="385028"/>
            <a:chOff x="8218306" y="4819232"/>
            <a:chExt cx="523664" cy="523664"/>
          </a:xfrm>
        </p:grpSpPr>
        <p:sp useBgFill="1">
          <p:nvSpPr>
            <p:cNvPr id="129" name="Oval 128">
              <a:extLst>
                <a:ext uri="{FF2B5EF4-FFF2-40B4-BE49-F238E27FC236}">
                  <a16:creationId xmlns:a16="http://schemas.microsoft.com/office/drawing/2014/main" id="{A7377D03-C820-451C-B711-A086EDE9AA6F}"/>
                </a:ext>
              </a:extLst>
            </p:cNvPr>
            <p:cNvSpPr/>
            <p:nvPr/>
          </p:nvSpPr>
          <p:spPr bwMode="auto">
            <a:xfrm rot="18300000" flipH="1">
              <a:off x="8218306" y="4819232"/>
              <a:ext cx="523664" cy="523664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kern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30" name="speedometer_2">
              <a:extLst>
                <a:ext uri="{FF2B5EF4-FFF2-40B4-BE49-F238E27FC236}">
                  <a16:creationId xmlns:a16="http://schemas.microsoft.com/office/drawing/2014/main" id="{6F42E459-AC30-4E44-99B9-637262CD4237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333024" y="4933950"/>
              <a:ext cx="294228" cy="294228"/>
            </a:xfrm>
            <a:custGeom>
              <a:avLst/>
              <a:gdLst>
                <a:gd name="T0" fmla="*/ 155 w 281"/>
                <a:gd name="T1" fmla="*/ 155 h 281"/>
                <a:gd name="T2" fmla="*/ 126 w 281"/>
                <a:gd name="T3" fmla="*/ 155 h 281"/>
                <a:gd name="T4" fmla="*/ 126 w 281"/>
                <a:gd name="T5" fmla="*/ 126 h 281"/>
                <a:gd name="T6" fmla="*/ 155 w 281"/>
                <a:gd name="T7" fmla="*/ 126 h 281"/>
                <a:gd name="T8" fmla="*/ 155 w 281"/>
                <a:gd name="T9" fmla="*/ 155 h 281"/>
                <a:gd name="T10" fmla="*/ 140 w 281"/>
                <a:gd name="T11" fmla="*/ 0 h 281"/>
                <a:gd name="T12" fmla="*/ 0 w 281"/>
                <a:gd name="T13" fmla="*/ 141 h 281"/>
                <a:gd name="T14" fmla="*/ 140 w 281"/>
                <a:gd name="T15" fmla="*/ 281 h 281"/>
                <a:gd name="T16" fmla="*/ 281 w 281"/>
                <a:gd name="T17" fmla="*/ 141 h 281"/>
                <a:gd name="T18" fmla="*/ 140 w 281"/>
                <a:gd name="T19" fmla="*/ 0 h 281"/>
                <a:gd name="T20" fmla="*/ 214 w 281"/>
                <a:gd name="T21" fmla="*/ 210 h 281"/>
                <a:gd name="T22" fmla="*/ 241 w 281"/>
                <a:gd name="T23" fmla="*/ 141 h 281"/>
                <a:gd name="T24" fmla="*/ 235 w 281"/>
                <a:gd name="T25" fmla="*/ 105 h 281"/>
                <a:gd name="T26" fmla="*/ 174 w 281"/>
                <a:gd name="T27" fmla="*/ 45 h 281"/>
                <a:gd name="T28" fmla="*/ 140 w 281"/>
                <a:gd name="T29" fmla="*/ 40 h 281"/>
                <a:gd name="T30" fmla="*/ 40 w 281"/>
                <a:gd name="T31" fmla="*/ 141 h 281"/>
                <a:gd name="T32" fmla="*/ 67 w 281"/>
                <a:gd name="T33" fmla="*/ 210 h 281"/>
                <a:gd name="T34" fmla="*/ 212 w 281"/>
                <a:gd name="T35" fmla="*/ 69 h 281"/>
                <a:gd name="T36" fmla="*/ 157 w 281"/>
                <a:gd name="T37" fmla="*/ 124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1" h="281">
                  <a:moveTo>
                    <a:pt x="155" y="155"/>
                  </a:moveTo>
                  <a:cubicBezTo>
                    <a:pt x="147" y="164"/>
                    <a:pt x="134" y="164"/>
                    <a:pt x="126" y="155"/>
                  </a:cubicBezTo>
                  <a:cubicBezTo>
                    <a:pt x="117" y="147"/>
                    <a:pt x="117" y="134"/>
                    <a:pt x="126" y="126"/>
                  </a:cubicBezTo>
                  <a:cubicBezTo>
                    <a:pt x="134" y="118"/>
                    <a:pt x="147" y="117"/>
                    <a:pt x="155" y="126"/>
                  </a:cubicBezTo>
                  <a:cubicBezTo>
                    <a:pt x="164" y="134"/>
                    <a:pt x="164" y="147"/>
                    <a:pt x="155" y="155"/>
                  </a:cubicBezTo>
                  <a:close/>
                  <a:moveTo>
                    <a:pt x="140" y="0"/>
                  </a:moveTo>
                  <a:cubicBezTo>
                    <a:pt x="63" y="0"/>
                    <a:pt x="0" y="63"/>
                    <a:pt x="0" y="141"/>
                  </a:cubicBezTo>
                  <a:cubicBezTo>
                    <a:pt x="0" y="218"/>
                    <a:pt x="63" y="281"/>
                    <a:pt x="140" y="281"/>
                  </a:cubicBezTo>
                  <a:cubicBezTo>
                    <a:pt x="218" y="281"/>
                    <a:pt x="281" y="218"/>
                    <a:pt x="281" y="141"/>
                  </a:cubicBezTo>
                  <a:cubicBezTo>
                    <a:pt x="281" y="63"/>
                    <a:pt x="218" y="0"/>
                    <a:pt x="140" y="0"/>
                  </a:cubicBezTo>
                  <a:close/>
                  <a:moveTo>
                    <a:pt x="214" y="210"/>
                  </a:moveTo>
                  <a:cubicBezTo>
                    <a:pt x="231" y="192"/>
                    <a:pt x="241" y="168"/>
                    <a:pt x="241" y="141"/>
                  </a:cubicBezTo>
                  <a:cubicBezTo>
                    <a:pt x="241" y="128"/>
                    <a:pt x="239" y="116"/>
                    <a:pt x="235" y="105"/>
                  </a:cubicBezTo>
                  <a:moveTo>
                    <a:pt x="174" y="45"/>
                  </a:moveTo>
                  <a:cubicBezTo>
                    <a:pt x="163" y="42"/>
                    <a:pt x="152" y="40"/>
                    <a:pt x="140" y="40"/>
                  </a:cubicBezTo>
                  <a:cubicBezTo>
                    <a:pt x="85" y="40"/>
                    <a:pt x="40" y="85"/>
                    <a:pt x="40" y="141"/>
                  </a:cubicBezTo>
                  <a:cubicBezTo>
                    <a:pt x="40" y="168"/>
                    <a:pt x="50" y="192"/>
                    <a:pt x="67" y="210"/>
                  </a:cubicBezTo>
                  <a:moveTo>
                    <a:pt x="212" y="69"/>
                  </a:moveTo>
                  <a:cubicBezTo>
                    <a:pt x="157" y="124"/>
                    <a:pt x="157" y="124"/>
                    <a:pt x="157" y="124"/>
                  </a:cubicBezTo>
                </a:path>
              </a:pathLst>
            </a:custGeom>
            <a:noFill/>
            <a:ln w="15875" cap="rnd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7232" tIns="33616" rIns="67232" bIns="33616" numCol="1" anchor="t" anchorCtr="0" compatLnSpc="1">
              <a:prstTxWarp prst="textNoShape">
                <a:avLst/>
              </a:prstTxWarp>
            </a:bodyPr>
            <a:lstStyle/>
            <a:p>
              <a:pPr defTabSz="685775">
                <a:defRPr/>
              </a:pPr>
              <a:endParaRPr lang="en-US" sz="1324">
                <a:solidFill>
                  <a:srgbClr val="505050"/>
                </a:solidFill>
                <a:latin typeface="Segoe UI Semilight"/>
              </a:endParaRP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46562A29-9EC3-4E55-8C21-10B38C1812C5}"/>
              </a:ext>
            </a:extLst>
          </p:cNvPr>
          <p:cNvGrpSpPr>
            <a:grpSpLocks noChangeAspect="1"/>
          </p:cNvGrpSpPr>
          <p:nvPr/>
        </p:nvGrpSpPr>
        <p:grpSpPr>
          <a:xfrm>
            <a:off x="5604008" y="1573215"/>
            <a:ext cx="377190" cy="377190"/>
            <a:chOff x="2929661" y="5897776"/>
            <a:chExt cx="548640" cy="548640"/>
          </a:xfrm>
        </p:grpSpPr>
        <p:sp useBgFill="1">
          <p:nvSpPr>
            <p:cNvPr id="132" name="Oval 131">
              <a:extLst>
                <a:ext uri="{FF2B5EF4-FFF2-40B4-BE49-F238E27FC236}">
                  <a16:creationId xmlns:a16="http://schemas.microsoft.com/office/drawing/2014/main" id="{C2F5FE03-0F11-4EB4-94EB-32248E5E7E17}"/>
                </a:ext>
              </a:extLst>
            </p:cNvPr>
            <p:cNvSpPr/>
            <p:nvPr/>
          </p:nvSpPr>
          <p:spPr bwMode="auto">
            <a:xfrm>
              <a:off x="2929661" y="5897776"/>
              <a:ext cx="548640" cy="548640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99354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33" name="Family_EBDA" title="Icon of a family of people">
              <a:extLst>
                <a:ext uri="{FF2B5EF4-FFF2-40B4-BE49-F238E27FC236}">
                  <a16:creationId xmlns:a16="http://schemas.microsoft.com/office/drawing/2014/main" id="{4C4B5C39-0357-4347-A659-9C9EE17AF260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3026654" y="5993026"/>
              <a:ext cx="354655" cy="320040"/>
            </a:xfrm>
            <a:custGeom>
              <a:avLst/>
              <a:gdLst>
                <a:gd name="T0" fmla="*/ 1498 w 3740"/>
                <a:gd name="T1" fmla="*/ 1874 h 3374"/>
                <a:gd name="T2" fmla="*/ 874 w 3740"/>
                <a:gd name="T3" fmla="*/ 2498 h 3374"/>
                <a:gd name="T4" fmla="*/ 250 w 3740"/>
                <a:gd name="T5" fmla="*/ 1874 h 3374"/>
                <a:gd name="T6" fmla="*/ 874 w 3740"/>
                <a:gd name="T7" fmla="*/ 1249 h 3374"/>
                <a:gd name="T8" fmla="*/ 1498 w 3740"/>
                <a:gd name="T9" fmla="*/ 1874 h 3374"/>
                <a:gd name="T10" fmla="*/ 2123 w 3740"/>
                <a:gd name="T11" fmla="*/ 0 h 3374"/>
                <a:gd name="T12" fmla="*/ 1498 w 3740"/>
                <a:gd name="T13" fmla="*/ 625 h 3374"/>
                <a:gd name="T14" fmla="*/ 2123 w 3740"/>
                <a:gd name="T15" fmla="*/ 1249 h 3374"/>
                <a:gd name="T16" fmla="*/ 2747 w 3740"/>
                <a:gd name="T17" fmla="*/ 625 h 3374"/>
                <a:gd name="T18" fmla="*/ 2123 w 3740"/>
                <a:gd name="T19" fmla="*/ 0 h 3374"/>
                <a:gd name="T20" fmla="*/ 2997 w 3740"/>
                <a:gd name="T21" fmla="*/ 1726 h 3374"/>
                <a:gd name="T22" fmla="*/ 2497 w 3740"/>
                <a:gd name="T23" fmla="*/ 2225 h 3374"/>
                <a:gd name="T24" fmla="*/ 2997 w 3740"/>
                <a:gd name="T25" fmla="*/ 2725 h 3374"/>
                <a:gd name="T26" fmla="*/ 3496 w 3740"/>
                <a:gd name="T27" fmla="*/ 2225 h 3374"/>
                <a:gd name="T28" fmla="*/ 2997 w 3740"/>
                <a:gd name="T29" fmla="*/ 1726 h 3374"/>
                <a:gd name="T30" fmla="*/ 1748 w 3740"/>
                <a:gd name="T31" fmla="*/ 3372 h 3374"/>
                <a:gd name="T32" fmla="*/ 874 w 3740"/>
                <a:gd name="T33" fmla="*/ 2498 h 3374"/>
                <a:gd name="T34" fmla="*/ 0 w 3740"/>
                <a:gd name="T35" fmla="*/ 3372 h 3374"/>
                <a:gd name="T36" fmla="*/ 2906 w 3740"/>
                <a:gd name="T37" fmla="*/ 1734 h 3374"/>
                <a:gd name="T38" fmla="*/ 2123 w 3740"/>
                <a:gd name="T39" fmla="*/ 1249 h 3374"/>
                <a:gd name="T40" fmla="*/ 1453 w 3740"/>
                <a:gd name="T41" fmla="*/ 1561 h 3374"/>
                <a:gd name="T42" fmla="*/ 3740 w 3740"/>
                <a:gd name="T43" fmla="*/ 3374 h 3374"/>
                <a:gd name="T44" fmla="*/ 3740 w 3740"/>
                <a:gd name="T45" fmla="*/ 3351 h 3374"/>
                <a:gd name="T46" fmla="*/ 2997 w 3740"/>
                <a:gd name="T47" fmla="*/ 2725 h 3374"/>
                <a:gd name="T48" fmla="*/ 2253 w 3740"/>
                <a:gd name="T49" fmla="*/ 3351 h 3374"/>
                <a:gd name="T50" fmla="*/ 2253 w 3740"/>
                <a:gd name="T51" fmla="*/ 3374 h 3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740" h="3374">
                  <a:moveTo>
                    <a:pt x="1498" y="1874"/>
                  </a:moveTo>
                  <a:cubicBezTo>
                    <a:pt x="1498" y="2218"/>
                    <a:pt x="1219" y="2498"/>
                    <a:pt x="874" y="2498"/>
                  </a:cubicBezTo>
                  <a:cubicBezTo>
                    <a:pt x="529" y="2498"/>
                    <a:pt x="250" y="2218"/>
                    <a:pt x="250" y="1874"/>
                  </a:cubicBezTo>
                  <a:cubicBezTo>
                    <a:pt x="250" y="1529"/>
                    <a:pt x="529" y="1249"/>
                    <a:pt x="874" y="1249"/>
                  </a:cubicBezTo>
                  <a:cubicBezTo>
                    <a:pt x="1219" y="1249"/>
                    <a:pt x="1498" y="1529"/>
                    <a:pt x="1498" y="1874"/>
                  </a:cubicBezTo>
                  <a:close/>
                  <a:moveTo>
                    <a:pt x="2123" y="0"/>
                  </a:moveTo>
                  <a:cubicBezTo>
                    <a:pt x="1778" y="0"/>
                    <a:pt x="1498" y="280"/>
                    <a:pt x="1498" y="625"/>
                  </a:cubicBezTo>
                  <a:cubicBezTo>
                    <a:pt x="1498" y="970"/>
                    <a:pt x="1778" y="1249"/>
                    <a:pt x="2123" y="1249"/>
                  </a:cubicBezTo>
                  <a:cubicBezTo>
                    <a:pt x="2468" y="1249"/>
                    <a:pt x="2747" y="970"/>
                    <a:pt x="2747" y="625"/>
                  </a:cubicBezTo>
                  <a:cubicBezTo>
                    <a:pt x="2747" y="280"/>
                    <a:pt x="2468" y="0"/>
                    <a:pt x="2123" y="0"/>
                  </a:cubicBezTo>
                  <a:close/>
                  <a:moveTo>
                    <a:pt x="2997" y="1726"/>
                  </a:moveTo>
                  <a:cubicBezTo>
                    <a:pt x="2721" y="1726"/>
                    <a:pt x="2497" y="1950"/>
                    <a:pt x="2497" y="2225"/>
                  </a:cubicBezTo>
                  <a:cubicBezTo>
                    <a:pt x="2497" y="2501"/>
                    <a:pt x="2721" y="2725"/>
                    <a:pt x="2997" y="2725"/>
                  </a:cubicBezTo>
                  <a:cubicBezTo>
                    <a:pt x="3273" y="2725"/>
                    <a:pt x="3496" y="2501"/>
                    <a:pt x="3496" y="2225"/>
                  </a:cubicBezTo>
                  <a:cubicBezTo>
                    <a:pt x="3496" y="1950"/>
                    <a:pt x="3273" y="1726"/>
                    <a:pt x="2997" y="1726"/>
                  </a:cubicBezTo>
                  <a:close/>
                  <a:moveTo>
                    <a:pt x="1748" y="3372"/>
                  </a:moveTo>
                  <a:cubicBezTo>
                    <a:pt x="1748" y="2889"/>
                    <a:pt x="1357" y="2498"/>
                    <a:pt x="874" y="2498"/>
                  </a:cubicBezTo>
                  <a:cubicBezTo>
                    <a:pt x="391" y="2498"/>
                    <a:pt x="0" y="2889"/>
                    <a:pt x="0" y="3372"/>
                  </a:cubicBezTo>
                  <a:moveTo>
                    <a:pt x="2906" y="1734"/>
                  </a:moveTo>
                  <a:cubicBezTo>
                    <a:pt x="2763" y="1447"/>
                    <a:pt x="2466" y="1249"/>
                    <a:pt x="2123" y="1249"/>
                  </a:cubicBezTo>
                  <a:cubicBezTo>
                    <a:pt x="1854" y="1249"/>
                    <a:pt x="1614" y="1370"/>
                    <a:pt x="1453" y="1561"/>
                  </a:cubicBezTo>
                  <a:moveTo>
                    <a:pt x="3740" y="3374"/>
                  </a:moveTo>
                  <a:cubicBezTo>
                    <a:pt x="3740" y="3351"/>
                    <a:pt x="3740" y="3351"/>
                    <a:pt x="3740" y="3351"/>
                  </a:cubicBezTo>
                  <a:cubicBezTo>
                    <a:pt x="3680" y="2996"/>
                    <a:pt x="3370" y="2725"/>
                    <a:pt x="2997" y="2725"/>
                  </a:cubicBezTo>
                  <a:cubicBezTo>
                    <a:pt x="2624" y="2725"/>
                    <a:pt x="2314" y="2995"/>
                    <a:pt x="2253" y="3351"/>
                  </a:cubicBezTo>
                  <a:cubicBezTo>
                    <a:pt x="2253" y="3374"/>
                    <a:pt x="2253" y="3374"/>
                    <a:pt x="2253" y="3374"/>
                  </a:cubicBezTo>
                </a:path>
              </a:pathLst>
            </a:custGeom>
            <a:noFill/>
            <a:ln w="158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75">
                <a:defRPr/>
              </a:pPr>
              <a:endParaRPr lang="en-US" sz="1324">
                <a:solidFill>
                  <a:srgbClr val="1A1A1A"/>
                </a:solidFill>
                <a:latin typeface="Segoe UI"/>
              </a:endParaRPr>
            </a:p>
          </p:txBody>
        </p:sp>
      </p:grp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DD1AF444-082E-4F49-A8F9-56D1F9E6A8AA}"/>
              </a:ext>
            </a:extLst>
          </p:cNvPr>
          <p:cNvCxnSpPr>
            <a:cxnSpLocks/>
          </p:cNvCxnSpPr>
          <p:nvPr/>
        </p:nvCxnSpPr>
        <p:spPr>
          <a:xfrm>
            <a:off x="7870190" y="1344930"/>
            <a:ext cx="415290" cy="792480"/>
          </a:xfrm>
          <a:prstGeom prst="line">
            <a:avLst/>
          </a:prstGeom>
          <a:ln w="63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CC3E81F4-13FC-434D-8903-ED7DC06E6B23}"/>
              </a:ext>
            </a:extLst>
          </p:cNvPr>
          <p:cNvCxnSpPr>
            <a:cxnSpLocks/>
          </p:cNvCxnSpPr>
          <p:nvPr/>
        </p:nvCxnSpPr>
        <p:spPr>
          <a:xfrm flipH="1">
            <a:off x="7565390" y="1341120"/>
            <a:ext cx="320040" cy="788670"/>
          </a:xfrm>
          <a:prstGeom prst="line">
            <a:avLst/>
          </a:prstGeom>
          <a:ln w="63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949D62D2-1029-4967-ABB5-3ED5599E0DB3}"/>
              </a:ext>
            </a:extLst>
          </p:cNvPr>
          <p:cNvCxnSpPr>
            <a:cxnSpLocks/>
          </p:cNvCxnSpPr>
          <p:nvPr/>
        </p:nvCxnSpPr>
        <p:spPr>
          <a:xfrm flipH="1" flipV="1">
            <a:off x="7573010" y="2141220"/>
            <a:ext cx="358140" cy="1055370"/>
          </a:xfrm>
          <a:prstGeom prst="line">
            <a:avLst/>
          </a:prstGeom>
          <a:ln w="63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E6FB329E-8F80-453B-B666-2C8006F86A5A}"/>
              </a:ext>
            </a:extLst>
          </p:cNvPr>
          <p:cNvCxnSpPr>
            <a:cxnSpLocks/>
          </p:cNvCxnSpPr>
          <p:nvPr/>
        </p:nvCxnSpPr>
        <p:spPr>
          <a:xfrm flipH="1" flipV="1">
            <a:off x="7081520" y="2708910"/>
            <a:ext cx="872490" cy="529590"/>
          </a:xfrm>
          <a:prstGeom prst="line">
            <a:avLst/>
          </a:prstGeom>
          <a:ln w="63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AE311B0C-5C1C-4063-A559-98876DAF2509}"/>
              </a:ext>
            </a:extLst>
          </p:cNvPr>
          <p:cNvCxnSpPr>
            <a:cxnSpLocks/>
          </p:cNvCxnSpPr>
          <p:nvPr/>
        </p:nvCxnSpPr>
        <p:spPr>
          <a:xfrm flipH="1" flipV="1">
            <a:off x="6631940" y="2061210"/>
            <a:ext cx="457200" cy="643890"/>
          </a:xfrm>
          <a:prstGeom prst="line">
            <a:avLst/>
          </a:prstGeom>
          <a:ln w="63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600D08E9-B2E7-4E29-B6DC-E2176F8FDA92}"/>
              </a:ext>
            </a:extLst>
          </p:cNvPr>
          <p:cNvCxnSpPr>
            <a:cxnSpLocks/>
          </p:cNvCxnSpPr>
          <p:nvPr/>
        </p:nvCxnSpPr>
        <p:spPr>
          <a:xfrm flipH="1">
            <a:off x="6170930" y="2720340"/>
            <a:ext cx="910590" cy="34290"/>
          </a:xfrm>
          <a:prstGeom prst="line">
            <a:avLst/>
          </a:prstGeom>
          <a:ln w="63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DACD4FBD-8BE5-4D05-8F95-CB292479C882}"/>
              </a:ext>
            </a:extLst>
          </p:cNvPr>
          <p:cNvCxnSpPr>
            <a:cxnSpLocks/>
          </p:cNvCxnSpPr>
          <p:nvPr/>
        </p:nvCxnSpPr>
        <p:spPr>
          <a:xfrm flipH="1">
            <a:off x="6167120" y="2065020"/>
            <a:ext cx="476250" cy="678180"/>
          </a:xfrm>
          <a:prstGeom prst="line">
            <a:avLst/>
          </a:prstGeom>
          <a:ln w="63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43275507-154F-4C45-9DFA-2D93054FDF52}"/>
              </a:ext>
            </a:extLst>
          </p:cNvPr>
          <p:cNvCxnSpPr>
            <a:cxnSpLocks/>
          </p:cNvCxnSpPr>
          <p:nvPr/>
        </p:nvCxnSpPr>
        <p:spPr>
          <a:xfrm flipH="1">
            <a:off x="6620510" y="1329690"/>
            <a:ext cx="1268730" cy="735330"/>
          </a:xfrm>
          <a:prstGeom prst="line">
            <a:avLst/>
          </a:prstGeom>
          <a:ln w="63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5F1ECE25-A851-4175-AA06-7B9EB4FBB94F}"/>
              </a:ext>
            </a:extLst>
          </p:cNvPr>
          <p:cNvCxnSpPr>
            <a:cxnSpLocks/>
            <a:stCxn id="161" idx="5"/>
          </p:cNvCxnSpPr>
          <p:nvPr/>
        </p:nvCxnSpPr>
        <p:spPr>
          <a:xfrm flipH="1" flipV="1">
            <a:off x="4756194" y="2948688"/>
            <a:ext cx="1522424" cy="829684"/>
          </a:xfrm>
          <a:prstGeom prst="line">
            <a:avLst/>
          </a:prstGeom>
          <a:ln w="63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3" name="Group 142" descr="food industry icon">
            <a:extLst>
              <a:ext uri="{FF2B5EF4-FFF2-40B4-BE49-F238E27FC236}">
                <a16:creationId xmlns:a16="http://schemas.microsoft.com/office/drawing/2014/main" id="{9DA8822C-1AB6-4F6F-98C4-87B27C4F54B4}"/>
              </a:ext>
            </a:extLst>
          </p:cNvPr>
          <p:cNvGrpSpPr/>
          <p:nvPr/>
        </p:nvGrpSpPr>
        <p:grpSpPr>
          <a:xfrm>
            <a:off x="6626848" y="3289933"/>
            <a:ext cx="385028" cy="385028"/>
            <a:chOff x="8666945" y="2708556"/>
            <a:chExt cx="523664" cy="523664"/>
          </a:xfrm>
        </p:grpSpPr>
        <p:sp useBgFill="1">
          <p:nvSpPr>
            <p:cNvPr id="144" name="Oval 143">
              <a:extLst>
                <a:ext uri="{FF2B5EF4-FFF2-40B4-BE49-F238E27FC236}">
                  <a16:creationId xmlns:a16="http://schemas.microsoft.com/office/drawing/2014/main" id="{ACA9BAA4-016D-445F-9E21-ADC134FCDA07}"/>
                </a:ext>
              </a:extLst>
            </p:cNvPr>
            <p:cNvSpPr/>
            <p:nvPr/>
          </p:nvSpPr>
          <p:spPr bwMode="auto">
            <a:xfrm rot="4740000">
              <a:off x="8666945" y="2708556"/>
              <a:ext cx="523664" cy="523664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kern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45" name="plant_3">
              <a:extLst>
                <a:ext uri="{FF2B5EF4-FFF2-40B4-BE49-F238E27FC236}">
                  <a16:creationId xmlns:a16="http://schemas.microsoft.com/office/drawing/2014/main" id="{EE3736FB-E0F7-4DB7-A1FA-0AC28543527D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832866" y="2806701"/>
              <a:ext cx="191824" cy="327376"/>
            </a:xfrm>
            <a:custGeom>
              <a:avLst/>
              <a:gdLst>
                <a:gd name="T0" fmla="*/ 130 w 205"/>
                <a:gd name="T1" fmla="*/ 78 h 355"/>
                <a:gd name="T2" fmla="*/ 102 w 205"/>
                <a:gd name="T3" fmla="*/ 106 h 355"/>
                <a:gd name="T4" fmla="*/ 73 w 205"/>
                <a:gd name="T5" fmla="*/ 77 h 355"/>
                <a:gd name="T6" fmla="*/ 73 w 205"/>
                <a:gd name="T7" fmla="*/ 47 h 355"/>
                <a:gd name="T8" fmla="*/ 102 w 205"/>
                <a:gd name="T9" fmla="*/ 76 h 355"/>
                <a:gd name="T10" fmla="*/ 130 w 205"/>
                <a:gd name="T11" fmla="*/ 48 h 355"/>
                <a:gd name="T12" fmla="*/ 73 w 205"/>
                <a:gd name="T13" fmla="*/ 17 h 355"/>
                <a:gd name="T14" fmla="*/ 102 w 205"/>
                <a:gd name="T15" fmla="*/ 46 h 355"/>
                <a:gd name="T16" fmla="*/ 130 w 205"/>
                <a:gd name="T17" fmla="*/ 18 h 355"/>
                <a:gd name="T18" fmla="*/ 102 w 205"/>
                <a:gd name="T19" fmla="*/ 0 h 355"/>
                <a:gd name="T20" fmla="*/ 102 w 205"/>
                <a:gd name="T21" fmla="*/ 46 h 355"/>
                <a:gd name="T22" fmla="*/ 146 w 205"/>
                <a:gd name="T23" fmla="*/ 137 h 355"/>
                <a:gd name="T24" fmla="*/ 174 w 205"/>
                <a:gd name="T25" fmla="*/ 166 h 355"/>
                <a:gd name="T26" fmla="*/ 202 w 205"/>
                <a:gd name="T27" fmla="*/ 138 h 355"/>
                <a:gd name="T28" fmla="*/ 146 w 205"/>
                <a:gd name="T29" fmla="*/ 107 h 355"/>
                <a:gd name="T30" fmla="*/ 174 w 205"/>
                <a:gd name="T31" fmla="*/ 136 h 355"/>
                <a:gd name="T32" fmla="*/ 202 w 205"/>
                <a:gd name="T33" fmla="*/ 108 h 355"/>
                <a:gd name="T34" fmla="*/ 146 w 205"/>
                <a:gd name="T35" fmla="*/ 77 h 355"/>
                <a:gd name="T36" fmla="*/ 174 w 205"/>
                <a:gd name="T37" fmla="*/ 106 h 355"/>
                <a:gd name="T38" fmla="*/ 202 w 205"/>
                <a:gd name="T39" fmla="*/ 78 h 355"/>
                <a:gd name="T40" fmla="*/ 174 w 205"/>
                <a:gd name="T41" fmla="*/ 60 h 355"/>
                <a:gd name="T42" fmla="*/ 174 w 205"/>
                <a:gd name="T43" fmla="*/ 106 h 355"/>
                <a:gd name="T44" fmla="*/ 5 w 205"/>
                <a:gd name="T45" fmla="*/ 137 h 355"/>
                <a:gd name="T46" fmla="*/ 34 w 205"/>
                <a:gd name="T47" fmla="*/ 166 h 355"/>
                <a:gd name="T48" fmla="*/ 62 w 205"/>
                <a:gd name="T49" fmla="*/ 138 h 355"/>
                <a:gd name="T50" fmla="*/ 5 w 205"/>
                <a:gd name="T51" fmla="*/ 107 h 355"/>
                <a:gd name="T52" fmla="*/ 34 w 205"/>
                <a:gd name="T53" fmla="*/ 136 h 355"/>
                <a:gd name="T54" fmla="*/ 62 w 205"/>
                <a:gd name="T55" fmla="*/ 108 h 355"/>
                <a:gd name="T56" fmla="*/ 5 w 205"/>
                <a:gd name="T57" fmla="*/ 77 h 355"/>
                <a:gd name="T58" fmla="*/ 34 w 205"/>
                <a:gd name="T59" fmla="*/ 106 h 355"/>
                <a:gd name="T60" fmla="*/ 62 w 205"/>
                <a:gd name="T61" fmla="*/ 78 h 355"/>
                <a:gd name="T62" fmla="*/ 34 w 205"/>
                <a:gd name="T63" fmla="*/ 60 h 355"/>
                <a:gd name="T64" fmla="*/ 34 w 205"/>
                <a:gd name="T65" fmla="*/ 106 h 355"/>
                <a:gd name="T66" fmla="*/ 34 w 205"/>
                <a:gd name="T67" fmla="*/ 208 h 355"/>
                <a:gd name="T68" fmla="*/ 34 w 205"/>
                <a:gd name="T69" fmla="*/ 166 h 355"/>
                <a:gd name="T70" fmla="*/ 102 w 205"/>
                <a:gd name="T71" fmla="*/ 106 h 355"/>
                <a:gd name="T72" fmla="*/ 102 w 205"/>
                <a:gd name="T73" fmla="*/ 252 h 355"/>
                <a:gd name="T74" fmla="*/ 174 w 205"/>
                <a:gd name="T75" fmla="*/ 166 h 355"/>
                <a:gd name="T76" fmla="*/ 174 w 205"/>
                <a:gd name="T77" fmla="*/ 204 h 355"/>
                <a:gd name="T78" fmla="*/ 31 w 205"/>
                <a:gd name="T79" fmla="*/ 294 h 355"/>
                <a:gd name="T80" fmla="*/ 88 w 205"/>
                <a:gd name="T81" fmla="*/ 349 h 355"/>
                <a:gd name="T82" fmla="*/ 78 w 205"/>
                <a:gd name="T83" fmla="*/ 270 h 355"/>
                <a:gd name="T84" fmla="*/ 2 w 205"/>
                <a:gd name="T85" fmla="*/ 173 h 355"/>
                <a:gd name="T86" fmla="*/ 31 w 205"/>
                <a:gd name="T87" fmla="*/ 294 h 355"/>
                <a:gd name="T88" fmla="*/ 174 w 205"/>
                <a:gd name="T89" fmla="*/ 294 h 355"/>
                <a:gd name="T90" fmla="*/ 203 w 205"/>
                <a:gd name="T91" fmla="*/ 173 h 355"/>
                <a:gd name="T92" fmla="*/ 127 w 205"/>
                <a:gd name="T93" fmla="*/ 270 h 355"/>
                <a:gd name="T94" fmla="*/ 117 w 205"/>
                <a:gd name="T95" fmla="*/ 349 h 355"/>
                <a:gd name="T96" fmla="*/ 174 w 205"/>
                <a:gd name="T97" fmla="*/ 294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05" h="355">
                  <a:moveTo>
                    <a:pt x="130" y="78"/>
                  </a:moveTo>
                  <a:cubicBezTo>
                    <a:pt x="102" y="106"/>
                    <a:pt x="102" y="106"/>
                    <a:pt x="102" y="106"/>
                  </a:cubicBezTo>
                  <a:cubicBezTo>
                    <a:pt x="73" y="77"/>
                    <a:pt x="73" y="77"/>
                    <a:pt x="73" y="77"/>
                  </a:cubicBezTo>
                  <a:moveTo>
                    <a:pt x="73" y="47"/>
                  </a:moveTo>
                  <a:cubicBezTo>
                    <a:pt x="102" y="76"/>
                    <a:pt x="102" y="76"/>
                    <a:pt x="102" y="76"/>
                  </a:cubicBezTo>
                  <a:cubicBezTo>
                    <a:pt x="130" y="48"/>
                    <a:pt x="130" y="48"/>
                    <a:pt x="130" y="48"/>
                  </a:cubicBezTo>
                  <a:moveTo>
                    <a:pt x="73" y="17"/>
                  </a:moveTo>
                  <a:cubicBezTo>
                    <a:pt x="102" y="46"/>
                    <a:pt x="102" y="46"/>
                    <a:pt x="102" y="46"/>
                  </a:cubicBezTo>
                  <a:cubicBezTo>
                    <a:pt x="130" y="18"/>
                    <a:pt x="130" y="18"/>
                    <a:pt x="130" y="18"/>
                  </a:cubicBezTo>
                  <a:moveTo>
                    <a:pt x="102" y="0"/>
                  </a:moveTo>
                  <a:cubicBezTo>
                    <a:pt x="102" y="46"/>
                    <a:pt x="102" y="46"/>
                    <a:pt x="102" y="46"/>
                  </a:cubicBezTo>
                  <a:moveTo>
                    <a:pt x="146" y="137"/>
                  </a:moveTo>
                  <a:cubicBezTo>
                    <a:pt x="174" y="166"/>
                    <a:pt x="174" y="166"/>
                    <a:pt x="174" y="166"/>
                  </a:cubicBezTo>
                  <a:cubicBezTo>
                    <a:pt x="202" y="138"/>
                    <a:pt x="202" y="138"/>
                    <a:pt x="202" y="138"/>
                  </a:cubicBezTo>
                  <a:moveTo>
                    <a:pt x="146" y="107"/>
                  </a:moveTo>
                  <a:cubicBezTo>
                    <a:pt x="174" y="136"/>
                    <a:pt x="174" y="136"/>
                    <a:pt x="174" y="136"/>
                  </a:cubicBezTo>
                  <a:cubicBezTo>
                    <a:pt x="202" y="108"/>
                    <a:pt x="202" y="108"/>
                    <a:pt x="202" y="108"/>
                  </a:cubicBezTo>
                  <a:moveTo>
                    <a:pt x="146" y="77"/>
                  </a:moveTo>
                  <a:cubicBezTo>
                    <a:pt x="174" y="106"/>
                    <a:pt x="174" y="106"/>
                    <a:pt x="174" y="106"/>
                  </a:cubicBezTo>
                  <a:cubicBezTo>
                    <a:pt x="202" y="78"/>
                    <a:pt x="202" y="78"/>
                    <a:pt x="202" y="78"/>
                  </a:cubicBezTo>
                  <a:moveTo>
                    <a:pt x="174" y="60"/>
                  </a:moveTo>
                  <a:cubicBezTo>
                    <a:pt x="174" y="106"/>
                    <a:pt x="174" y="106"/>
                    <a:pt x="174" y="106"/>
                  </a:cubicBezTo>
                  <a:moveTo>
                    <a:pt x="5" y="137"/>
                  </a:moveTo>
                  <a:cubicBezTo>
                    <a:pt x="34" y="166"/>
                    <a:pt x="34" y="166"/>
                    <a:pt x="34" y="166"/>
                  </a:cubicBezTo>
                  <a:cubicBezTo>
                    <a:pt x="62" y="138"/>
                    <a:pt x="62" y="138"/>
                    <a:pt x="62" y="138"/>
                  </a:cubicBezTo>
                  <a:moveTo>
                    <a:pt x="5" y="107"/>
                  </a:moveTo>
                  <a:cubicBezTo>
                    <a:pt x="34" y="136"/>
                    <a:pt x="34" y="136"/>
                    <a:pt x="34" y="136"/>
                  </a:cubicBezTo>
                  <a:cubicBezTo>
                    <a:pt x="62" y="108"/>
                    <a:pt x="62" y="108"/>
                    <a:pt x="62" y="108"/>
                  </a:cubicBezTo>
                  <a:moveTo>
                    <a:pt x="5" y="77"/>
                  </a:moveTo>
                  <a:cubicBezTo>
                    <a:pt x="34" y="106"/>
                    <a:pt x="34" y="106"/>
                    <a:pt x="34" y="106"/>
                  </a:cubicBezTo>
                  <a:cubicBezTo>
                    <a:pt x="62" y="78"/>
                    <a:pt x="62" y="78"/>
                    <a:pt x="62" y="78"/>
                  </a:cubicBezTo>
                  <a:moveTo>
                    <a:pt x="34" y="60"/>
                  </a:moveTo>
                  <a:cubicBezTo>
                    <a:pt x="34" y="106"/>
                    <a:pt x="34" y="106"/>
                    <a:pt x="34" y="106"/>
                  </a:cubicBezTo>
                  <a:moveTo>
                    <a:pt x="34" y="208"/>
                  </a:moveTo>
                  <a:cubicBezTo>
                    <a:pt x="34" y="166"/>
                    <a:pt x="34" y="166"/>
                    <a:pt x="34" y="166"/>
                  </a:cubicBezTo>
                  <a:moveTo>
                    <a:pt x="102" y="106"/>
                  </a:moveTo>
                  <a:cubicBezTo>
                    <a:pt x="102" y="252"/>
                    <a:pt x="102" y="252"/>
                    <a:pt x="102" y="252"/>
                  </a:cubicBezTo>
                  <a:moveTo>
                    <a:pt x="174" y="166"/>
                  </a:moveTo>
                  <a:cubicBezTo>
                    <a:pt x="174" y="204"/>
                    <a:pt x="174" y="204"/>
                    <a:pt x="174" y="204"/>
                  </a:cubicBezTo>
                  <a:moveTo>
                    <a:pt x="31" y="294"/>
                  </a:moveTo>
                  <a:cubicBezTo>
                    <a:pt x="45" y="323"/>
                    <a:pt x="75" y="355"/>
                    <a:pt x="88" y="349"/>
                  </a:cubicBezTo>
                  <a:cubicBezTo>
                    <a:pt x="101" y="342"/>
                    <a:pt x="97" y="307"/>
                    <a:pt x="78" y="270"/>
                  </a:cubicBezTo>
                  <a:cubicBezTo>
                    <a:pt x="60" y="233"/>
                    <a:pt x="3" y="173"/>
                    <a:pt x="2" y="173"/>
                  </a:cubicBezTo>
                  <a:cubicBezTo>
                    <a:pt x="0" y="172"/>
                    <a:pt x="17" y="264"/>
                    <a:pt x="31" y="294"/>
                  </a:cubicBezTo>
                  <a:close/>
                  <a:moveTo>
                    <a:pt x="174" y="294"/>
                  </a:moveTo>
                  <a:cubicBezTo>
                    <a:pt x="189" y="264"/>
                    <a:pt x="205" y="172"/>
                    <a:pt x="203" y="173"/>
                  </a:cubicBezTo>
                  <a:cubicBezTo>
                    <a:pt x="202" y="173"/>
                    <a:pt x="145" y="233"/>
                    <a:pt x="127" y="270"/>
                  </a:cubicBezTo>
                  <a:cubicBezTo>
                    <a:pt x="109" y="307"/>
                    <a:pt x="104" y="342"/>
                    <a:pt x="117" y="349"/>
                  </a:cubicBezTo>
                  <a:cubicBezTo>
                    <a:pt x="130" y="355"/>
                    <a:pt x="160" y="323"/>
                    <a:pt x="174" y="294"/>
                  </a:cubicBezTo>
                  <a:close/>
                </a:path>
              </a:pathLst>
            </a:custGeom>
            <a:noFill/>
            <a:ln w="15875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7232" tIns="33616" rIns="67232" bIns="33616" numCol="1" anchor="t" anchorCtr="0" compatLnSpc="1">
              <a:prstTxWarp prst="textNoShape">
                <a:avLst/>
              </a:prstTxWarp>
            </a:bodyPr>
            <a:lstStyle/>
            <a:p>
              <a:pPr defTabSz="685775">
                <a:defRPr/>
              </a:pPr>
              <a:endParaRPr lang="en-US" sz="1324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</a:gradFill>
                <a:latin typeface="Segoe UI Semilight"/>
              </a:endParaRPr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C29E7643-AA25-4031-B1DC-5999163FAE9A}"/>
              </a:ext>
            </a:extLst>
          </p:cNvPr>
          <p:cNvGrpSpPr/>
          <p:nvPr/>
        </p:nvGrpSpPr>
        <p:grpSpPr>
          <a:xfrm>
            <a:off x="6886006" y="2507051"/>
            <a:ext cx="387985" cy="387985"/>
            <a:chOff x="7869215" y="1114067"/>
            <a:chExt cx="517313" cy="517313"/>
          </a:xfrm>
        </p:grpSpPr>
        <p:sp useBgFill="1">
          <p:nvSpPr>
            <p:cNvPr id="147" name="Oval 146" descr="tablet icon">
              <a:extLst>
                <a:ext uri="{FF2B5EF4-FFF2-40B4-BE49-F238E27FC236}">
                  <a16:creationId xmlns:a16="http://schemas.microsoft.com/office/drawing/2014/main" id="{3DDBCC8E-D449-4936-97AE-382B5412967B}"/>
                </a:ext>
              </a:extLst>
            </p:cNvPr>
            <p:cNvSpPr/>
            <p:nvPr/>
          </p:nvSpPr>
          <p:spPr bwMode="auto">
            <a:xfrm rot="20280000" flipH="1">
              <a:off x="7869215" y="1114067"/>
              <a:ext cx="517313" cy="517313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kern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148" name="Group 147" descr="  tablet icon">
              <a:extLst>
                <a:ext uri="{FF2B5EF4-FFF2-40B4-BE49-F238E27FC236}">
                  <a16:creationId xmlns:a16="http://schemas.microsoft.com/office/drawing/2014/main" id="{A817C313-37E9-4CE5-9218-5FFA1CC311C2}"/>
                </a:ext>
              </a:extLst>
            </p:cNvPr>
            <p:cNvGrpSpPr/>
            <p:nvPr/>
          </p:nvGrpSpPr>
          <p:grpSpPr>
            <a:xfrm>
              <a:off x="7983807" y="1267056"/>
              <a:ext cx="288128" cy="211334"/>
              <a:chOff x="4036202" y="3031654"/>
              <a:chExt cx="514225" cy="377173"/>
            </a:xfrm>
          </p:grpSpPr>
          <p:sp>
            <p:nvSpPr>
              <p:cNvPr id="149" name="Freeform 9">
                <a:extLst>
                  <a:ext uri="{FF2B5EF4-FFF2-40B4-BE49-F238E27FC236}">
                    <a16:creationId xmlns:a16="http://schemas.microsoft.com/office/drawing/2014/main" id="{6105422E-17DA-42B9-9CE8-B2A1A3DA723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36202" y="3031654"/>
                <a:ext cx="514225" cy="377173"/>
              </a:xfrm>
              <a:custGeom>
                <a:avLst/>
                <a:gdLst>
                  <a:gd name="T0" fmla="*/ 3748 w 3748"/>
                  <a:gd name="T1" fmla="*/ 2562 h 2749"/>
                  <a:gd name="T2" fmla="*/ 3561 w 3748"/>
                  <a:gd name="T3" fmla="*/ 2749 h 2749"/>
                  <a:gd name="T4" fmla="*/ 187 w 3748"/>
                  <a:gd name="T5" fmla="*/ 2749 h 2749"/>
                  <a:gd name="T6" fmla="*/ 0 w 3748"/>
                  <a:gd name="T7" fmla="*/ 2562 h 2749"/>
                  <a:gd name="T8" fmla="*/ 0 w 3748"/>
                  <a:gd name="T9" fmla="*/ 187 h 2749"/>
                  <a:gd name="T10" fmla="*/ 187 w 3748"/>
                  <a:gd name="T11" fmla="*/ 0 h 2749"/>
                  <a:gd name="T12" fmla="*/ 3561 w 3748"/>
                  <a:gd name="T13" fmla="*/ 0 h 2749"/>
                  <a:gd name="T14" fmla="*/ 3748 w 3748"/>
                  <a:gd name="T15" fmla="*/ 187 h 2749"/>
                  <a:gd name="T16" fmla="*/ 3748 w 3748"/>
                  <a:gd name="T17" fmla="*/ 2562 h 2749"/>
                  <a:gd name="T18" fmla="*/ 2124 w 3748"/>
                  <a:gd name="T19" fmla="*/ 2249 h 2749"/>
                  <a:gd name="T20" fmla="*/ 1624 w 3748"/>
                  <a:gd name="T21" fmla="*/ 2249 h 27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48" h="2749">
                    <a:moveTo>
                      <a:pt x="3748" y="2562"/>
                    </a:moveTo>
                    <a:cubicBezTo>
                      <a:pt x="3748" y="2665"/>
                      <a:pt x="3665" y="2749"/>
                      <a:pt x="3561" y="2749"/>
                    </a:cubicBezTo>
                    <a:cubicBezTo>
                      <a:pt x="187" y="2749"/>
                      <a:pt x="187" y="2749"/>
                      <a:pt x="187" y="2749"/>
                    </a:cubicBezTo>
                    <a:cubicBezTo>
                      <a:pt x="83" y="2749"/>
                      <a:pt x="0" y="2665"/>
                      <a:pt x="0" y="2562"/>
                    </a:cubicBezTo>
                    <a:cubicBezTo>
                      <a:pt x="0" y="187"/>
                      <a:pt x="0" y="187"/>
                      <a:pt x="0" y="187"/>
                    </a:cubicBezTo>
                    <a:cubicBezTo>
                      <a:pt x="0" y="84"/>
                      <a:pt x="83" y="0"/>
                      <a:pt x="187" y="0"/>
                    </a:cubicBezTo>
                    <a:cubicBezTo>
                      <a:pt x="3561" y="0"/>
                      <a:pt x="3561" y="0"/>
                      <a:pt x="3561" y="0"/>
                    </a:cubicBezTo>
                    <a:cubicBezTo>
                      <a:pt x="3665" y="0"/>
                      <a:pt x="3748" y="84"/>
                      <a:pt x="3748" y="187"/>
                    </a:cubicBezTo>
                    <a:lnTo>
                      <a:pt x="3748" y="2562"/>
                    </a:lnTo>
                    <a:close/>
                    <a:moveTo>
                      <a:pt x="2124" y="2249"/>
                    </a:moveTo>
                    <a:cubicBezTo>
                      <a:pt x="1624" y="2249"/>
                      <a:pt x="1624" y="2249"/>
                      <a:pt x="1624" y="2249"/>
                    </a:cubicBezTo>
                  </a:path>
                </a:pathLst>
              </a:custGeom>
              <a:noFill/>
              <a:ln w="15875">
                <a:solidFill>
                  <a:schemeClr val="tx1"/>
                </a:solidFill>
                <a:headEnd type="none"/>
                <a:tailEnd type="none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72290">
                  <a:defRPr/>
                </a:pPr>
                <a:endParaRPr lang="en-US" sz="1324" kern="0">
                  <a:solidFill>
                    <a:sysClr val="windowText" lastClr="000000"/>
                  </a:solidFill>
                  <a:latin typeface="Segoe UI Semilight"/>
                </a:endParaRPr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CC61523B-C71B-4105-B8EF-D25556C61524}"/>
                  </a:ext>
                </a:extLst>
              </p:cNvPr>
              <p:cNvSpPr/>
              <p:nvPr/>
            </p:nvSpPr>
            <p:spPr bwMode="auto">
              <a:xfrm>
                <a:off x="4203700" y="3117850"/>
                <a:ext cx="95250" cy="95250"/>
              </a:xfrm>
              <a:prstGeom prst="rect">
                <a:avLst/>
              </a:prstGeom>
              <a:noFill/>
              <a:ln>
                <a:noFill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577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65" kern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</p:grp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46C31E68-3D0A-4A56-8402-1F1D4B583CD6}"/>
              </a:ext>
            </a:extLst>
          </p:cNvPr>
          <p:cNvGrpSpPr/>
          <p:nvPr/>
        </p:nvGrpSpPr>
        <p:grpSpPr>
          <a:xfrm>
            <a:off x="6439476" y="1854408"/>
            <a:ext cx="387985" cy="387985"/>
            <a:chOff x="8693379" y="953865"/>
            <a:chExt cx="517313" cy="517313"/>
          </a:xfrm>
        </p:grpSpPr>
        <p:sp useBgFill="1">
          <p:nvSpPr>
            <p:cNvPr id="152" name="Oval 151" descr="laptop icon">
              <a:extLst>
                <a:ext uri="{FF2B5EF4-FFF2-40B4-BE49-F238E27FC236}">
                  <a16:creationId xmlns:a16="http://schemas.microsoft.com/office/drawing/2014/main" id="{BC21562A-00BD-4345-8BBF-6D154BB79C7E}"/>
                </a:ext>
              </a:extLst>
            </p:cNvPr>
            <p:cNvSpPr/>
            <p:nvPr/>
          </p:nvSpPr>
          <p:spPr bwMode="auto">
            <a:xfrm flipH="1">
              <a:off x="8693379" y="953865"/>
              <a:ext cx="517313" cy="517313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kern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153" name="Group 152" descr="laptop icon">
              <a:extLst>
                <a:ext uri="{FF2B5EF4-FFF2-40B4-BE49-F238E27FC236}">
                  <a16:creationId xmlns:a16="http://schemas.microsoft.com/office/drawing/2014/main" id="{7F3EDC82-1673-4D23-B465-2B37B2B088D3}"/>
                </a:ext>
              </a:extLst>
            </p:cNvPr>
            <p:cNvGrpSpPr/>
            <p:nvPr/>
          </p:nvGrpSpPr>
          <p:grpSpPr>
            <a:xfrm>
              <a:off x="8783438" y="1100102"/>
              <a:ext cx="337197" cy="224838"/>
              <a:chOff x="4658896" y="2838920"/>
              <a:chExt cx="854707" cy="569907"/>
            </a:xfrm>
          </p:grpSpPr>
          <p:sp>
            <p:nvSpPr>
              <p:cNvPr id="154" name="Freeform 5">
                <a:extLst>
                  <a:ext uri="{FF2B5EF4-FFF2-40B4-BE49-F238E27FC236}">
                    <a16:creationId xmlns:a16="http://schemas.microsoft.com/office/drawing/2014/main" id="{624412AF-298B-49BC-B4F1-57C15C65E1C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58896" y="2838920"/>
                <a:ext cx="854707" cy="569907"/>
              </a:xfrm>
              <a:custGeom>
                <a:avLst/>
                <a:gdLst>
                  <a:gd name="T0" fmla="*/ 3250 w 3750"/>
                  <a:gd name="T1" fmla="*/ 1750 h 2500"/>
                  <a:gd name="T2" fmla="*/ 500 w 3750"/>
                  <a:gd name="T3" fmla="*/ 1750 h 2500"/>
                  <a:gd name="T4" fmla="*/ 500 w 3750"/>
                  <a:gd name="T5" fmla="*/ 0 h 2500"/>
                  <a:gd name="T6" fmla="*/ 3250 w 3750"/>
                  <a:gd name="T7" fmla="*/ 0 h 2500"/>
                  <a:gd name="T8" fmla="*/ 3250 w 3750"/>
                  <a:gd name="T9" fmla="*/ 1750 h 2500"/>
                  <a:gd name="T10" fmla="*/ 0 w 3750"/>
                  <a:gd name="T11" fmla="*/ 2375 h 2500"/>
                  <a:gd name="T12" fmla="*/ 125 w 3750"/>
                  <a:gd name="T13" fmla="*/ 2500 h 2500"/>
                  <a:gd name="T14" fmla="*/ 3625 w 3750"/>
                  <a:gd name="T15" fmla="*/ 2500 h 2500"/>
                  <a:gd name="T16" fmla="*/ 3750 w 3750"/>
                  <a:gd name="T17" fmla="*/ 2375 h 2500"/>
                  <a:gd name="T18" fmla="*/ 3688 w 3750"/>
                  <a:gd name="T19" fmla="*/ 2187 h 2500"/>
                  <a:gd name="T20" fmla="*/ 3250 w 3750"/>
                  <a:gd name="T21" fmla="*/ 1750 h 2500"/>
                  <a:gd name="T22" fmla="*/ 500 w 3750"/>
                  <a:gd name="T23" fmla="*/ 1750 h 2500"/>
                  <a:gd name="T24" fmla="*/ 63 w 3750"/>
                  <a:gd name="T25" fmla="*/ 2187 h 2500"/>
                  <a:gd name="T26" fmla="*/ 0 w 3750"/>
                  <a:gd name="T27" fmla="*/ 2375 h 2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750" h="2500">
                    <a:moveTo>
                      <a:pt x="3250" y="1750"/>
                    </a:moveTo>
                    <a:cubicBezTo>
                      <a:pt x="500" y="1750"/>
                      <a:pt x="500" y="1750"/>
                      <a:pt x="500" y="1750"/>
                    </a:cubicBezTo>
                    <a:cubicBezTo>
                      <a:pt x="500" y="0"/>
                      <a:pt x="500" y="0"/>
                      <a:pt x="500" y="0"/>
                    </a:cubicBezTo>
                    <a:cubicBezTo>
                      <a:pt x="3250" y="0"/>
                      <a:pt x="3250" y="0"/>
                      <a:pt x="3250" y="0"/>
                    </a:cubicBezTo>
                    <a:lnTo>
                      <a:pt x="3250" y="1750"/>
                    </a:lnTo>
                    <a:close/>
                    <a:moveTo>
                      <a:pt x="0" y="2375"/>
                    </a:moveTo>
                    <a:cubicBezTo>
                      <a:pt x="0" y="2444"/>
                      <a:pt x="56" y="2500"/>
                      <a:pt x="125" y="2500"/>
                    </a:cubicBezTo>
                    <a:cubicBezTo>
                      <a:pt x="3625" y="2500"/>
                      <a:pt x="3625" y="2500"/>
                      <a:pt x="3625" y="2500"/>
                    </a:cubicBezTo>
                    <a:cubicBezTo>
                      <a:pt x="3694" y="2500"/>
                      <a:pt x="3750" y="2444"/>
                      <a:pt x="3750" y="2375"/>
                    </a:cubicBezTo>
                    <a:cubicBezTo>
                      <a:pt x="3750" y="2302"/>
                      <a:pt x="3726" y="2235"/>
                      <a:pt x="3688" y="2187"/>
                    </a:cubicBezTo>
                    <a:cubicBezTo>
                      <a:pt x="3250" y="1750"/>
                      <a:pt x="3250" y="1750"/>
                      <a:pt x="3250" y="1750"/>
                    </a:cubicBezTo>
                    <a:cubicBezTo>
                      <a:pt x="500" y="1750"/>
                      <a:pt x="500" y="1750"/>
                      <a:pt x="500" y="1750"/>
                    </a:cubicBezTo>
                    <a:cubicBezTo>
                      <a:pt x="63" y="2187"/>
                      <a:pt x="63" y="2187"/>
                      <a:pt x="63" y="2187"/>
                    </a:cubicBezTo>
                    <a:cubicBezTo>
                      <a:pt x="24" y="2235"/>
                      <a:pt x="0" y="2302"/>
                      <a:pt x="0" y="2375"/>
                    </a:cubicBezTo>
                    <a:close/>
                  </a:path>
                </a:pathLst>
              </a:custGeom>
              <a:noFill/>
              <a:ln w="15875">
                <a:solidFill>
                  <a:schemeClr val="tx1"/>
                </a:solidFill>
                <a:headEnd type="none"/>
                <a:tailEnd type="none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72290">
                  <a:defRPr/>
                </a:pPr>
                <a:endParaRPr lang="en-US" sz="1324" kern="0">
                  <a:solidFill>
                    <a:sysClr val="windowText" lastClr="000000"/>
                  </a:solidFill>
                  <a:latin typeface="Segoe UI Semilight"/>
                </a:endParaRPr>
              </a:p>
            </p:txBody>
          </p:sp>
          <p:sp>
            <p:nvSpPr>
              <p:cNvPr id="155" name="Isosceles Triangle 154">
                <a:extLst>
                  <a:ext uri="{FF2B5EF4-FFF2-40B4-BE49-F238E27FC236}">
                    <a16:creationId xmlns:a16="http://schemas.microsoft.com/office/drawing/2014/main" id="{756F324C-49B1-4522-9758-569646A54995}"/>
                  </a:ext>
                </a:extLst>
              </p:cNvPr>
              <p:cNvSpPr/>
              <p:nvPr/>
            </p:nvSpPr>
            <p:spPr bwMode="auto">
              <a:xfrm>
                <a:off x="4921250" y="2965450"/>
                <a:ext cx="169418" cy="146050"/>
              </a:xfrm>
              <a:prstGeom prst="triangle">
                <a:avLst/>
              </a:prstGeom>
              <a:noFill/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577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65" kern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</p:grp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67CA0CF9-E085-4CB8-9C85-8818B284F97D}"/>
              </a:ext>
            </a:extLst>
          </p:cNvPr>
          <p:cNvGrpSpPr>
            <a:grpSpLocks noChangeAspect="1"/>
          </p:cNvGrpSpPr>
          <p:nvPr/>
        </p:nvGrpSpPr>
        <p:grpSpPr>
          <a:xfrm>
            <a:off x="5976877" y="2553517"/>
            <a:ext cx="377190" cy="377190"/>
            <a:chOff x="3811718" y="5897776"/>
            <a:chExt cx="548640" cy="548640"/>
          </a:xfrm>
        </p:grpSpPr>
        <p:sp useBgFill="1">
          <p:nvSpPr>
            <p:cNvPr id="157" name="Oval 156">
              <a:extLst>
                <a:ext uri="{FF2B5EF4-FFF2-40B4-BE49-F238E27FC236}">
                  <a16:creationId xmlns:a16="http://schemas.microsoft.com/office/drawing/2014/main" id="{D6E17AD6-E0C6-4D69-A9D8-DE7A1BC6F281}"/>
                </a:ext>
              </a:extLst>
            </p:cNvPr>
            <p:cNvSpPr/>
            <p:nvPr/>
          </p:nvSpPr>
          <p:spPr bwMode="auto">
            <a:xfrm>
              <a:off x="3811718" y="5897776"/>
              <a:ext cx="548640" cy="548640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99354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58" name="people_4" title="Icon of a person">
              <a:extLst>
                <a:ext uri="{FF2B5EF4-FFF2-40B4-BE49-F238E27FC236}">
                  <a16:creationId xmlns:a16="http://schemas.microsoft.com/office/drawing/2014/main" id="{A31C8652-9FB0-40F1-AAF8-CE68C969C1B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3942905" y="6012076"/>
              <a:ext cx="286267" cy="320040"/>
            </a:xfrm>
            <a:custGeom>
              <a:avLst/>
              <a:gdLst>
                <a:gd name="T0" fmla="*/ 48 w 246"/>
                <a:gd name="T1" fmla="*/ 76 h 275"/>
                <a:gd name="T2" fmla="*/ 124 w 246"/>
                <a:gd name="T3" fmla="*/ 0 h 275"/>
                <a:gd name="T4" fmla="*/ 201 w 246"/>
                <a:gd name="T5" fmla="*/ 76 h 275"/>
                <a:gd name="T6" fmla="*/ 124 w 246"/>
                <a:gd name="T7" fmla="*/ 152 h 275"/>
                <a:gd name="T8" fmla="*/ 48 w 246"/>
                <a:gd name="T9" fmla="*/ 76 h 275"/>
                <a:gd name="T10" fmla="*/ 246 w 246"/>
                <a:gd name="T11" fmla="*/ 275 h 275"/>
                <a:gd name="T12" fmla="*/ 123 w 246"/>
                <a:gd name="T13" fmla="*/ 152 h 275"/>
                <a:gd name="T14" fmla="*/ 0 w 246"/>
                <a:gd name="T15" fmla="*/ 275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6" h="275">
                  <a:moveTo>
                    <a:pt x="48" y="76"/>
                  </a:moveTo>
                  <a:cubicBezTo>
                    <a:pt x="48" y="34"/>
                    <a:pt x="82" y="0"/>
                    <a:pt x="124" y="0"/>
                  </a:cubicBezTo>
                  <a:cubicBezTo>
                    <a:pt x="166" y="0"/>
                    <a:pt x="201" y="34"/>
                    <a:pt x="201" y="76"/>
                  </a:cubicBezTo>
                  <a:cubicBezTo>
                    <a:pt x="201" y="118"/>
                    <a:pt x="166" y="152"/>
                    <a:pt x="124" y="152"/>
                  </a:cubicBezTo>
                  <a:cubicBezTo>
                    <a:pt x="82" y="152"/>
                    <a:pt x="48" y="118"/>
                    <a:pt x="48" y="76"/>
                  </a:cubicBezTo>
                  <a:close/>
                  <a:moveTo>
                    <a:pt x="246" y="275"/>
                  </a:moveTo>
                  <a:cubicBezTo>
                    <a:pt x="246" y="207"/>
                    <a:pt x="191" y="152"/>
                    <a:pt x="123" y="152"/>
                  </a:cubicBezTo>
                  <a:cubicBezTo>
                    <a:pt x="55" y="152"/>
                    <a:pt x="0" y="207"/>
                    <a:pt x="0" y="275"/>
                  </a:cubicBezTo>
                </a:path>
              </a:pathLst>
            </a:custGeom>
            <a:noFill/>
            <a:ln w="158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75">
                <a:defRPr/>
              </a:pPr>
              <a:endParaRPr lang="en-US" sz="1324">
                <a:solidFill>
                  <a:srgbClr val="1A1A1A"/>
                </a:solidFill>
                <a:latin typeface="Segoe UI"/>
              </a:endParaRP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BA083265-5B98-4BF5-B82B-55EA7BB051CE}"/>
              </a:ext>
            </a:extLst>
          </p:cNvPr>
          <p:cNvGrpSpPr/>
          <p:nvPr/>
        </p:nvGrpSpPr>
        <p:grpSpPr>
          <a:xfrm>
            <a:off x="6121992" y="3620603"/>
            <a:ext cx="385028" cy="385028"/>
            <a:chOff x="9367156" y="8089624"/>
            <a:chExt cx="513370" cy="513370"/>
          </a:xfrm>
        </p:grpSpPr>
        <p:sp useBgFill="1">
          <p:nvSpPr>
            <p:cNvPr id="160" name="Oval 159">
              <a:extLst>
                <a:ext uri="{FF2B5EF4-FFF2-40B4-BE49-F238E27FC236}">
                  <a16:creationId xmlns:a16="http://schemas.microsoft.com/office/drawing/2014/main" id="{5BE07BCE-721D-48AC-89D1-CA12616DCC95}"/>
                </a:ext>
              </a:extLst>
            </p:cNvPr>
            <p:cNvSpPr/>
            <p:nvPr/>
          </p:nvSpPr>
          <p:spPr bwMode="auto">
            <a:xfrm rot="16920000" flipH="1">
              <a:off x="9367156" y="8089624"/>
              <a:ext cx="513370" cy="513370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kern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61" name="box" title="Icon of a box">
              <a:extLst>
                <a:ext uri="{FF2B5EF4-FFF2-40B4-BE49-F238E27FC236}">
                  <a16:creationId xmlns:a16="http://schemas.microsoft.com/office/drawing/2014/main" id="{1DB15BC5-4611-4901-9368-9EB90807C4F3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480287" y="8201390"/>
              <a:ext cx="287108" cy="289838"/>
            </a:xfrm>
            <a:custGeom>
              <a:avLst/>
              <a:gdLst>
                <a:gd name="T0" fmla="*/ 87 w 240"/>
                <a:gd name="T1" fmla="*/ 0 h 244"/>
                <a:gd name="T2" fmla="*/ 165 w 240"/>
                <a:gd name="T3" fmla="*/ 83 h 244"/>
                <a:gd name="T4" fmla="*/ 198 w 240"/>
                <a:gd name="T5" fmla="*/ 39 h 244"/>
                <a:gd name="T6" fmla="*/ 123 w 240"/>
                <a:gd name="T7" fmla="*/ 39 h 244"/>
                <a:gd name="T8" fmla="*/ 240 w 240"/>
                <a:gd name="T9" fmla="*/ 83 h 244"/>
                <a:gd name="T10" fmla="*/ 80 w 240"/>
                <a:gd name="T11" fmla="*/ 83 h 244"/>
                <a:gd name="T12" fmla="*/ 80 w 240"/>
                <a:gd name="T13" fmla="*/ 244 h 244"/>
                <a:gd name="T14" fmla="*/ 240 w 240"/>
                <a:gd name="T15" fmla="*/ 244 h 244"/>
                <a:gd name="T16" fmla="*/ 240 w 240"/>
                <a:gd name="T17" fmla="*/ 83 h 244"/>
                <a:gd name="T18" fmla="*/ 80 w 240"/>
                <a:gd name="T19" fmla="*/ 173 h 244"/>
                <a:gd name="T20" fmla="*/ 80 w 240"/>
                <a:gd name="T21" fmla="*/ 83 h 244"/>
                <a:gd name="T22" fmla="*/ 0 w 240"/>
                <a:gd name="T23" fmla="*/ 0 h 244"/>
                <a:gd name="T24" fmla="*/ 0 w 240"/>
                <a:gd name="T25" fmla="*/ 137 h 244"/>
                <a:gd name="T26" fmla="*/ 80 w 240"/>
                <a:gd name="T27" fmla="*/ 244 h 244"/>
                <a:gd name="T28" fmla="*/ 80 w 240"/>
                <a:gd name="T29" fmla="*/ 173 h 244"/>
                <a:gd name="T30" fmla="*/ 119 w 240"/>
                <a:gd name="T31" fmla="*/ 0 h 244"/>
                <a:gd name="T32" fmla="*/ 0 w 240"/>
                <a:gd name="T33" fmla="*/ 0 h 244"/>
                <a:gd name="T34" fmla="*/ 80 w 240"/>
                <a:gd name="T35" fmla="*/ 83 h 244"/>
                <a:gd name="T36" fmla="*/ 240 w 240"/>
                <a:gd name="T37" fmla="*/ 83 h 244"/>
                <a:gd name="T38" fmla="*/ 161 w 240"/>
                <a:gd name="T39" fmla="*/ 0 h 244"/>
                <a:gd name="T40" fmla="*/ 119 w 240"/>
                <a:gd name="T41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40" h="244">
                  <a:moveTo>
                    <a:pt x="87" y="0"/>
                  </a:moveTo>
                  <a:lnTo>
                    <a:pt x="165" y="83"/>
                  </a:lnTo>
                  <a:moveTo>
                    <a:pt x="198" y="39"/>
                  </a:moveTo>
                  <a:lnTo>
                    <a:pt x="123" y="39"/>
                  </a:lnTo>
                  <a:moveTo>
                    <a:pt x="240" y="83"/>
                  </a:moveTo>
                  <a:lnTo>
                    <a:pt x="80" y="83"/>
                  </a:lnTo>
                  <a:lnTo>
                    <a:pt x="80" y="244"/>
                  </a:lnTo>
                  <a:lnTo>
                    <a:pt x="240" y="244"/>
                  </a:lnTo>
                  <a:lnTo>
                    <a:pt x="240" y="83"/>
                  </a:lnTo>
                  <a:moveTo>
                    <a:pt x="80" y="173"/>
                  </a:moveTo>
                  <a:lnTo>
                    <a:pt x="80" y="83"/>
                  </a:lnTo>
                  <a:lnTo>
                    <a:pt x="0" y="0"/>
                  </a:lnTo>
                  <a:lnTo>
                    <a:pt x="0" y="137"/>
                  </a:lnTo>
                  <a:lnTo>
                    <a:pt x="80" y="244"/>
                  </a:lnTo>
                  <a:lnTo>
                    <a:pt x="80" y="173"/>
                  </a:lnTo>
                  <a:moveTo>
                    <a:pt x="119" y="0"/>
                  </a:moveTo>
                  <a:lnTo>
                    <a:pt x="0" y="0"/>
                  </a:lnTo>
                  <a:lnTo>
                    <a:pt x="80" y="83"/>
                  </a:lnTo>
                  <a:lnTo>
                    <a:pt x="240" y="83"/>
                  </a:lnTo>
                  <a:lnTo>
                    <a:pt x="161" y="0"/>
                  </a:lnTo>
                  <a:lnTo>
                    <a:pt x="119" y="0"/>
                  </a:lnTo>
                </a:path>
              </a:pathLst>
            </a:custGeom>
            <a:noFill/>
            <a:ln w="15875" cap="flat">
              <a:solidFill>
                <a:schemeClr val="tx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75">
                <a:defRPr/>
              </a:pPr>
              <a:endParaRPr lang="en-US" sz="1324">
                <a:gradFill>
                  <a:gsLst>
                    <a:gs pos="0">
                      <a:srgbClr val="505050"/>
                    </a:gs>
                    <a:gs pos="100000">
                      <a:srgbClr val="505050"/>
                    </a:gs>
                  </a:gsLst>
                  <a:lin ang="5400000" scaled="1"/>
                </a:gradFill>
                <a:latin typeface="Segoe UI"/>
              </a:endParaRPr>
            </a:p>
          </p:txBody>
        </p:sp>
      </p:grpSp>
      <p:grpSp>
        <p:nvGrpSpPr>
          <p:cNvPr id="162" name="Group 161" descr="hololens icon">
            <a:extLst>
              <a:ext uri="{FF2B5EF4-FFF2-40B4-BE49-F238E27FC236}">
                <a16:creationId xmlns:a16="http://schemas.microsoft.com/office/drawing/2014/main" id="{0483C52C-B8B9-4320-803C-F1FA5CBCE282}"/>
              </a:ext>
            </a:extLst>
          </p:cNvPr>
          <p:cNvGrpSpPr/>
          <p:nvPr/>
        </p:nvGrpSpPr>
        <p:grpSpPr>
          <a:xfrm>
            <a:off x="7394737" y="1947229"/>
            <a:ext cx="387983" cy="387983"/>
            <a:chOff x="3888602" y="2356543"/>
            <a:chExt cx="527684" cy="527684"/>
          </a:xfrm>
        </p:grpSpPr>
        <p:sp useBgFill="1">
          <p:nvSpPr>
            <p:cNvPr id="163" name="Oval 162">
              <a:extLst>
                <a:ext uri="{FF2B5EF4-FFF2-40B4-BE49-F238E27FC236}">
                  <a16:creationId xmlns:a16="http://schemas.microsoft.com/office/drawing/2014/main" id="{D95685B8-CEE2-40EB-A4D0-884BE3AF01A4}"/>
                </a:ext>
              </a:extLst>
            </p:cNvPr>
            <p:cNvSpPr/>
            <p:nvPr/>
          </p:nvSpPr>
          <p:spPr bwMode="auto">
            <a:xfrm rot="17580000" flipH="1">
              <a:off x="3888602" y="2356543"/>
              <a:ext cx="527684" cy="527684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kern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64" name="Freeform 5">
              <a:extLst>
                <a:ext uri="{FF2B5EF4-FFF2-40B4-BE49-F238E27FC236}">
                  <a16:creationId xmlns:a16="http://schemas.microsoft.com/office/drawing/2014/main" id="{F87AFB59-C2D4-493F-8C64-7029C02FF1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76885" y="2528888"/>
              <a:ext cx="351120" cy="182994"/>
            </a:xfrm>
            <a:custGeom>
              <a:avLst/>
              <a:gdLst>
                <a:gd name="T0" fmla="*/ 1751 w 3752"/>
                <a:gd name="T1" fmla="*/ 500 h 2002"/>
                <a:gd name="T2" fmla="*/ 2001 w 3752"/>
                <a:gd name="T3" fmla="*/ 500 h 2002"/>
                <a:gd name="T4" fmla="*/ 0 w 3752"/>
                <a:gd name="T5" fmla="*/ 885 h 2002"/>
                <a:gd name="T6" fmla="*/ 170 w 3752"/>
                <a:gd name="T7" fmla="*/ 940 h 2002"/>
                <a:gd name="T8" fmla="*/ 1336 w 3752"/>
                <a:gd name="T9" fmla="*/ 1124 h 2002"/>
                <a:gd name="T10" fmla="*/ 2493 w 3752"/>
                <a:gd name="T11" fmla="*/ 943 h 2002"/>
                <a:gd name="T12" fmla="*/ 3554 w 3752"/>
                <a:gd name="T13" fmla="*/ 409 h 2002"/>
                <a:gd name="T14" fmla="*/ 3699 w 3752"/>
                <a:gd name="T15" fmla="*/ 305 h 2002"/>
                <a:gd name="T16" fmla="*/ 1 w 3752"/>
                <a:gd name="T17" fmla="*/ 1003 h 2002"/>
                <a:gd name="T18" fmla="*/ 305 w 3752"/>
                <a:gd name="T19" fmla="*/ 1697 h 2002"/>
                <a:gd name="T20" fmla="*/ 1042 w 3752"/>
                <a:gd name="T21" fmla="*/ 2002 h 2002"/>
                <a:gd name="T22" fmla="*/ 1200 w 3752"/>
                <a:gd name="T23" fmla="*/ 2002 h 2002"/>
                <a:gd name="T24" fmla="*/ 1356 w 3752"/>
                <a:gd name="T25" fmla="*/ 1948 h 2002"/>
                <a:gd name="T26" fmla="*/ 1612 w 3752"/>
                <a:gd name="T27" fmla="*/ 1745 h 2002"/>
                <a:gd name="T28" fmla="*/ 1876 w 3752"/>
                <a:gd name="T29" fmla="*/ 1638 h 2002"/>
                <a:gd name="T30" fmla="*/ 2140 w 3752"/>
                <a:gd name="T31" fmla="*/ 1745 h 2002"/>
                <a:gd name="T32" fmla="*/ 2396 w 3752"/>
                <a:gd name="T33" fmla="*/ 1948 h 2002"/>
                <a:gd name="T34" fmla="*/ 2552 w 3752"/>
                <a:gd name="T35" fmla="*/ 2002 h 2002"/>
                <a:gd name="T36" fmla="*/ 2710 w 3752"/>
                <a:gd name="T37" fmla="*/ 2002 h 2002"/>
                <a:gd name="T38" fmla="*/ 3447 w 3752"/>
                <a:gd name="T39" fmla="*/ 1697 h 2002"/>
                <a:gd name="T40" fmla="*/ 3752 w 3752"/>
                <a:gd name="T41" fmla="*/ 960 h 2002"/>
                <a:gd name="T42" fmla="*/ 3752 w 3752"/>
                <a:gd name="T43" fmla="*/ 885 h 2002"/>
                <a:gd name="T44" fmla="*/ 3752 w 3752"/>
                <a:gd name="T45" fmla="*/ 459 h 2002"/>
                <a:gd name="T46" fmla="*/ 3682 w 3752"/>
                <a:gd name="T47" fmla="*/ 286 h 2002"/>
                <a:gd name="T48" fmla="*/ 3681 w 3752"/>
                <a:gd name="T49" fmla="*/ 285 h 2002"/>
                <a:gd name="T50" fmla="*/ 3564 w 3752"/>
                <a:gd name="T51" fmla="*/ 206 h 2002"/>
                <a:gd name="T52" fmla="*/ 3559 w 3752"/>
                <a:gd name="T53" fmla="*/ 204 h 2002"/>
                <a:gd name="T54" fmla="*/ 1876 w 3752"/>
                <a:gd name="T55" fmla="*/ 0 h 2002"/>
                <a:gd name="T56" fmla="*/ 188 w 3752"/>
                <a:gd name="T57" fmla="*/ 206 h 2002"/>
                <a:gd name="T58" fmla="*/ 71 w 3752"/>
                <a:gd name="T59" fmla="*/ 285 h 2002"/>
                <a:gd name="T60" fmla="*/ 70 w 3752"/>
                <a:gd name="T61" fmla="*/ 286 h 2002"/>
                <a:gd name="T62" fmla="*/ 0 w 3752"/>
                <a:gd name="T63" fmla="*/ 459 h 2002"/>
                <a:gd name="T64" fmla="*/ 0 w 3752"/>
                <a:gd name="T65" fmla="*/ 885 h 2002"/>
                <a:gd name="T66" fmla="*/ 1 w 3752"/>
                <a:gd name="T67" fmla="*/ 1003 h 20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752" h="2002">
                  <a:moveTo>
                    <a:pt x="1751" y="500"/>
                  </a:moveTo>
                  <a:cubicBezTo>
                    <a:pt x="2001" y="500"/>
                    <a:pt x="2001" y="500"/>
                    <a:pt x="2001" y="500"/>
                  </a:cubicBezTo>
                  <a:moveTo>
                    <a:pt x="0" y="885"/>
                  </a:moveTo>
                  <a:cubicBezTo>
                    <a:pt x="170" y="940"/>
                    <a:pt x="170" y="940"/>
                    <a:pt x="170" y="940"/>
                  </a:cubicBezTo>
                  <a:cubicBezTo>
                    <a:pt x="549" y="1062"/>
                    <a:pt x="942" y="1124"/>
                    <a:pt x="1336" y="1124"/>
                  </a:cubicBezTo>
                  <a:cubicBezTo>
                    <a:pt x="1729" y="1124"/>
                    <a:pt x="2118" y="1063"/>
                    <a:pt x="2493" y="943"/>
                  </a:cubicBezTo>
                  <a:cubicBezTo>
                    <a:pt x="2872" y="822"/>
                    <a:pt x="3229" y="642"/>
                    <a:pt x="3554" y="409"/>
                  </a:cubicBezTo>
                  <a:cubicBezTo>
                    <a:pt x="3699" y="305"/>
                    <a:pt x="3699" y="305"/>
                    <a:pt x="3699" y="305"/>
                  </a:cubicBezTo>
                  <a:moveTo>
                    <a:pt x="1" y="1003"/>
                  </a:moveTo>
                  <a:cubicBezTo>
                    <a:pt x="12" y="1265"/>
                    <a:pt x="119" y="1510"/>
                    <a:pt x="305" y="1697"/>
                  </a:cubicBezTo>
                  <a:cubicBezTo>
                    <a:pt x="502" y="1894"/>
                    <a:pt x="764" y="2002"/>
                    <a:pt x="1042" y="2002"/>
                  </a:cubicBezTo>
                  <a:cubicBezTo>
                    <a:pt x="1200" y="2002"/>
                    <a:pt x="1200" y="2002"/>
                    <a:pt x="1200" y="2002"/>
                  </a:cubicBezTo>
                  <a:cubicBezTo>
                    <a:pt x="1256" y="2002"/>
                    <a:pt x="1312" y="1983"/>
                    <a:pt x="1356" y="1948"/>
                  </a:cubicBezTo>
                  <a:cubicBezTo>
                    <a:pt x="1612" y="1745"/>
                    <a:pt x="1612" y="1745"/>
                    <a:pt x="1612" y="1745"/>
                  </a:cubicBezTo>
                  <a:cubicBezTo>
                    <a:pt x="1683" y="1676"/>
                    <a:pt x="1777" y="1638"/>
                    <a:pt x="1876" y="1638"/>
                  </a:cubicBezTo>
                  <a:cubicBezTo>
                    <a:pt x="1975" y="1638"/>
                    <a:pt x="2069" y="1676"/>
                    <a:pt x="2140" y="1745"/>
                  </a:cubicBezTo>
                  <a:cubicBezTo>
                    <a:pt x="2396" y="1948"/>
                    <a:pt x="2396" y="1948"/>
                    <a:pt x="2396" y="1948"/>
                  </a:cubicBezTo>
                  <a:cubicBezTo>
                    <a:pt x="2440" y="1983"/>
                    <a:pt x="2496" y="2002"/>
                    <a:pt x="2552" y="2002"/>
                  </a:cubicBezTo>
                  <a:cubicBezTo>
                    <a:pt x="2710" y="2002"/>
                    <a:pt x="2710" y="2002"/>
                    <a:pt x="2710" y="2002"/>
                  </a:cubicBezTo>
                  <a:cubicBezTo>
                    <a:pt x="2988" y="2002"/>
                    <a:pt x="3250" y="1894"/>
                    <a:pt x="3447" y="1697"/>
                  </a:cubicBezTo>
                  <a:cubicBezTo>
                    <a:pt x="3644" y="1500"/>
                    <a:pt x="3752" y="1238"/>
                    <a:pt x="3752" y="960"/>
                  </a:cubicBezTo>
                  <a:cubicBezTo>
                    <a:pt x="3752" y="885"/>
                    <a:pt x="3752" y="885"/>
                    <a:pt x="3752" y="885"/>
                  </a:cubicBezTo>
                  <a:cubicBezTo>
                    <a:pt x="3752" y="459"/>
                    <a:pt x="3752" y="459"/>
                    <a:pt x="3752" y="459"/>
                  </a:cubicBezTo>
                  <a:cubicBezTo>
                    <a:pt x="3752" y="394"/>
                    <a:pt x="3727" y="331"/>
                    <a:pt x="3682" y="286"/>
                  </a:cubicBezTo>
                  <a:cubicBezTo>
                    <a:pt x="3681" y="285"/>
                    <a:pt x="3681" y="285"/>
                    <a:pt x="3681" y="285"/>
                  </a:cubicBezTo>
                  <a:cubicBezTo>
                    <a:pt x="3647" y="251"/>
                    <a:pt x="3608" y="225"/>
                    <a:pt x="3564" y="206"/>
                  </a:cubicBezTo>
                  <a:cubicBezTo>
                    <a:pt x="3564" y="206"/>
                    <a:pt x="3560" y="204"/>
                    <a:pt x="3559" y="204"/>
                  </a:cubicBezTo>
                  <a:cubicBezTo>
                    <a:pt x="3224" y="70"/>
                    <a:pt x="2643" y="0"/>
                    <a:pt x="1876" y="0"/>
                  </a:cubicBezTo>
                  <a:cubicBezTo>
                    <a:pt x="1105" y="0"/>
                    <a:pt x="521" y="71"/>
                    <a:pt x="188" y="206"/>
                  </a:cubicBezTo>
                  <a:cubicBezTo>
                    <a:pt x="144" y="225"/>
                    <a:pt x="105" y="251"/>
                    <a:pt x="71" y="285"/>
                  </a:cubicBezTo>
                  <a:cubicBezTo>
                    <a:pt x="70" y="286"/>
                    <a:pt x="70" y="286"/>
                    <a:pt x="70" y="286"/>
                  </a:cubicBezTo>
                  <a:cubicBezTo>
                    <a:pt x="25" y="331"/>
                    <a:pt x="0" y="394"/>
                    <a:pt x="0" y="459"/>
                  </a:cubicBezTo>
                  <a:cubicBezTo>
                    <a:pt x="0" y="885"/>
                    <a:pt x="0" y="885"/>
                    <a:pt x="0" y="885"/>
                  </a:cubicBezTo>
                  <a:lnTo>
                    <a:pt x="1" y="1003"/>
                  </a:lnTo>
                  <a:close/>
                </a:path>
              </a:pathLst>
            </a:custGeom>
            <a:noFill/>
            <a:ln w="15875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7232" tIns="33616" rIns="67232" bIns="33616" numCol="1" anchor="t" anchorCtr="0" compatLnSpc="1">
              <a:prstTxWarp prst="textNoShape">
                <a:avLst/>
              </a:prstTxWarp>
            </a:bodyPr>
            <a:lstStyle/>
            <a:p>
              <a:pPr defTabSz="685775">
                <a:defRPr/>
              </a:pPr>
              <a:endParaRPr lang="en-US" sz="1324">
                <a:solidFill>
                  <a:srgbClr val="505050"/>
                </a:solidFill>
                <a:latin typeface="Segoe UI Semilight"/>
              </a:endParaRPr>
            </a:p>
          </p:txBody>
        </p:sp>
      </p:grp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3D224ACD-977A-4911-BD45-9C6ACD53098D}"/>
              </a:ext>
            </a:extLst>
          </p:cNvPr>
          <p:cNvCxnSpPr>
            <a:cxnSpLocks/>
          </p:cNvCxnSpPr>
          <p:nvPr/>
        </p:nvCxnSpPr>
        <p:spPr>
          <a:xfrm flipH="1">
            <a:off x="7969250" y="2114550"/>
            <a:ext cx="316230" cy="1085850"/>
          </a:xfrm>
          <a:prstGeom prst="line">
            <a:avLst/>
          </a:prstGeom>
          <a:ln w="635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6" name="Group 165" descr="xbox icon">
            <a:extLst>
              <a:ext uri="{FF2B5EF4-FFF2-40B4-BE49-F238E27FC236}">
                <a16:creationId xmlns:a16="http://schemas.microsoft.com/office/drawing/2014/main" id="{EA90AFD8-D77A-43DA-92C5-8A318F14E3E7}"/>
              </a:ext>
            </a:extLst>
          </p:cNvPr>
          <p:cNvGrpSpPr/>
          <p:nvPr/>
        </p:nvGrpSpPr>
        <p:grpSpPr>
          <a:xfrm>
            <a:off x="7699386" y="1128910"/>
            <a:ext cx="387985" cy="387985"/>
            <a:chOff x="7541281" y="1646534"/>
            <a:chExt cx="527686" cy="527686"/>
          </a:xfrm>
        </p:grpSpPr>
        <p:sp useBgFill="1">
          <p:nvSpPr>
            <p:cNvPr id="167" name="Oval 166">
              <a:extLst>
                <a:ext uri="{FF2B5EF4-FFF2-40B4-BE49-F238E27FC236}">
                  <a16:creationId xmlns:a16="http://schemas.microsoft.com/office/drawing/2014/main" id="{2795E8CF-016A-4BEA-BCBD-35B668066E51}"/>
                </a:ext>
              </a:extLst>
            </p:cNvPr>
            <p:cNvSpPr/>
            <p:nvPr/>
          </p:nvSpPr>
          <p:spPr bwMode="auto">
            <a:xfrm rot="2700000">
              <a:off x="7541281" y="1646534"/>
              <a:ext cx="527686" cy="527686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kern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021C22AD-3AA9-4F96-9B05-43103E97CC83}"/>
                </a:ext>
              </a:extLst>
            </p:cNvPr>
            <p:cNvGrpSpPr/>
            <p:nvPr/>
          </p:nvGrpSpPr>
          <p:grpSpPr>
            <a:xfrm>
              <a:off x="7633632" y="1841500"/>
              <a:ext cx="342986" cy="137754"/>
              <a:chOff x="11103157" y="4417749"/>
              <a:chExt cx="347337" cy="139502"/>
            </a:xfrm>
          </p:grpSpPr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C6B97FA9-724D-4462-B8F8-2BEF030EC0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03157" y="4417749"/>
                <a:ext cx="347337" cy="139502"/>
              </a:xfrm>
              <a:prstGeom prst="rect">
                <a:avLst/>
              </a:prstGeom>
              <a:noFill/>
              <a:ln w="15875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662">
                  <a:gradFill>
                    <a:gsLst>
                      <a:gs pos="0">
                        <a:srgbClr val="505050"/>
                      </a:gs>
                      <a:gs pos="100000">
                        <a:srgbClr val="505050"/>
                      </a:gs>
                    </a:gsLst>
                  </a:gradFill>
                  <a:latin typeface="Segoe UI Semilight"/>
                </a:endParaRPr>
              </a:p>
            </p:txBody>
          </p:sp>
          <p:sp>
            <p:nvSpPr>
              <p:cNvPr id="170" name="Line 277">
                <a:extLst>
                  <a:ext uri="{FF2B5EF4-FFF2-40B4-BE49-F238E27FC236}">
                    <a16:creationId xmlns:a16="http://schemas.microsoft.com/office/drawing/2014/main" id="{AC74FD64-E5D6-4201-8734-73D109AB73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103157" y="4488923"/>
                <a:ext cx="149469" cy="0"/>
              </a:xfrm>
              <a:prstGeom prst="line">
                <a:avLst/>
              </a:prstGeom>
              <a:noFill/>
              <a:ln w="15875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662">
                  <a:gradFill>
                    <a:gsLst>
                      <a:gs pos="0">
                        <a:srgbClr val="505050"/>
                      </a:gs>
                      <a:gs pos="100000">
                        <a:srgbClr val="505050"/>
                      </a:gs>
                    </a:gsLst>
                  </a:gradFill>
                  <a:latin typeface="Segoe UI Semilight"/>
                </a:endParaRPr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314BCCA6-0EBB-4BB6-B18A-1C173A0A82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73624" y="4480383"/>
                <a:ext cx="12812" cy="14235"/>
              </a:xfrm>
              <a:prstGeom prst="ellipse">
                <a:avLst/>
              </a:prstGeom>
              <a:noFill/>
              <a:ln w="15875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662">
                  <a:gradFill>
                    <a:gsLst>
                      <a:gs pos="0">
                        <a:srgbClr val="505050"/>
                      </a:gs>
                      <a:gs pos="100000">
                        <a:srgbClr val="505050"/>
                      </a:gs>
                    </a:gsLst>
                  </a:gradFill>
                  <a:latin typeface="Segoe UI Semilight"/>
                </a:endParaRPr>
              </a:p>
            </p:txBody>
          </p:sp>
        </p:grpSp>
      </p:grpSp>
      <p:grpSp>
        <p:nvGrpSpPr>
          <p:cNvPr id="172" name="Group 171" descr="xbox controller icon">
            <a:extLst>
              <a:ext uri="{FF2B5EF4-FFF2-40B4-BE49-F238E27FC236}">
                <a16:creationId xmlns:a16="http://schemas.microsoft.com/office/drawing/2014/main" id="{AE814787-C53F-4C87-99BE-1029F956C960}"/>
              </a:ext>
            </a:extLst>
          </p:cNvPr>
          <p:cNvGrpSpPr/>
          <p:nvPr/>
        </p:nvGrpSpPr>
        <p:grpSpPr>
          <a:xfrm>
            <a:off x="8078135" y="1928698"/>
            <a:ext cx="385028" cy="385028"/>
            <a:chOff x="8657336" y="3809532"/>
            <a:chExt cx="523664" cy="523664"/>
          </a:xfrm>
        </p:grpSpPr>
        <p:sp useBgFill="1">
          <p:nvSpPr>
            <p:cNvPr id="173" name="Oval 172">
              <a:extLst>
                <a:ext uri="{FF2B5EF4-FFF2-40B4-BE49-F238E27FC236}">
                  <a16:creationId xmlns:a16="http://schemas.microsoft.com/office/drawing/2014/main" id="{47C787AB-899D-48CE-A8F3-74FCD0E69CFE}"/>
                </a:ext>
              </a:extLst>
            </p:cNvPr>
            <p:cNvSpPr/>
            <p:nvPr/>
          </p:nvSpPr>
          <p:spPr bwMode="auto">
            <a:xfrm rot="16920000" flipH="1">
              <a:off x="8657336" y="3809532"/>
              <a:ext cx="523664" cy="523664"/>
            </a:xfrm>
            <a:prstGeom prst="ellipse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64" tIns="107571" rIns="134464" bIns="107571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7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kern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6893328B-6F86-4CE0-ABE2-703DF1FB19D1}"/>
                </a:ext>
              </a:extLst>
            </p:cNvPr>
            <p:cNvGrpSpPr/>
            <p:nvPr/>
          </p:nvGrpSpPr>
          <p:grpSpPr>
            <a:xfrm>
              <a:off x="8746154" y="3970338"/>
              <a:ext cx="346030" cy="202052"/>
              <a:chOff x="11030366" y="2382953"/>
              <a:chExt cx="397040" cy="231838"/>
            </a:xfrm>
          </p:grpSpPr>
          <p:sp>
            <p:nvSpPr>
              <p:cNvPr id="175" name="Freeform 77">
                <a:extLst>
                  <a:ext uri="{FF2B5EF4-FFF2-40B4-BE49-F238E27FC236}">
                    <a16:creationId xmlns:a16="http://schemas.microsoft.com/office/drawing/2014/main" id="{99072DE8-5B7F-4B76-95B5-13DABA8E20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30366" y="2382953"/>
                <a:ext cx="397040" cy="231838"/>
              </a:xfrm>
              <a:custGeom>
                <a:avLst/>
                <a:gdLst>
                  <a:gd name="T0" fmla="*/ 308 w 395"/>
                  <a:gd name="T1" fmla="*/ 36 h 230"/>
                  <a:gd name="T2" fmla="*/ 270 w 395"/>
                  <a:gd name="T3" fmla="*/ 5 h 230"/>
                  <a:gd name="T4" fmla="*/ 234 w 395"/>
                  <a:gd name="T5" fmla="*/ 20 h 230"/>
                  <a:gd name="T6" fmla="*/ 200 w 395"/>
                  <a:gd name="T7" fmla="*/ 20 h 230"/>
                  <a:gd name="T8" fmla="*/ 196 w 395"/>
                  <a:gd name="T9" fmla="*/ 20 h 230"/>
                  <a:gd name="T10" fmla="*/ 161 w 395"/>
                  <a:gd name="T11" fmla="*/ 20 h 230"/>
                  <a:gd name="T12" fmla="*/ 126 w 395"/>
                  <a:gd name="T13" fmla="*/ 5 h 230"/>
                  <a:gd name="T14" fmla="*/ 87 w 395"/>
                  <a:gd name="T15" fmla="*/ 36 h 230"/>
                  <a:gd name="T16" fmla="*/ 48 w 395"/>
                  <a:gd name="T17" fmla="*/ 216 h 230"/>
                  <a:gd name="T18" fmla="*/ 75 w 395"/>
                  <a:gd name="T19" fmla="*/ 230 h 230"/>
                  <a:gd name="T20" fmla="*/ 113 w 395"/>
                  <a:gd name="T21" fmla="*/ 189 h 230"/>
                  <a:gd name="T22" fmla="*/ 162 w 395"/>
                  <a:gd name="T23" fmla="*/ 169 h 230"/>
                  <a:gd name="T24" fmla="*/ 233 w 395"/>
                  <a:gd name="T25" fmla="*/ 169 h 230"/>
                  <a:gd name="T26" fmla="*/ 283 w 395"/>
                  <a:gd name="T27" fmla="*/ 189 h 230"/>
                  <a:gd name="T28" fmla="*/ 320 w 395"/>
                  <a:gd name="T29" fmla="*/ 230 h 230"/>
                  <a:gd name="T30" fmla="*/ 347 w 395"/>
                  <a:gd name="T31" fmla="*/ 216 h 230"/>
                  <a:gd name="T32" fmla="*/ 308 w 395"/>
                  <a:gd name="T33" fmla="*/ 36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95" h="230">
                    <a:moveTo>
                      <a:pt x="308" y="36"/>
                    </a:moveTo>
                    <a:cubicBezTo>
                      <a:pt x="312" y="17"/>
                      <a:pt x="299" y="11"/>
                      <a:pt x="270" y="5"/>
                    </a:cubicBezTo>
                    <a:cubicBezTo>
                      <a:pt x="240" y="0"/>
                      <a:pt x="234" y="20"/>
                      <a:pt x="234" y="20"/>
                    </a:cubicBezTo>
                    <a:cubicBezTo>
                      <a:pt x="200" y="20"/>
                      <a:pt x="200" y="20"/>
                      <a:pt x="200" y="20"/>
                    </a:cubicBezTo>
                    <a:cubicBezTo>
                      <a:pt x="196" y="20"/>
                      <a:pt x="196" y="20"/>
                      <a:pt x="196" y="20"/>
                    </a:cubicBezTo>
                    <a:cubicBezTo>
                      <a:pt x="161" y="20"/>
                      <a:pt x="161" y="20"/>
                      <a:pt x="161" y="20"/>
                    </a:cubicBezTo>
                    <a:cubicBezTo>
                      <a:pt x="161" y="20"/>
                      <a:pt x="156" y="0"/>
                      <a:pt x="126" y="5"/>
                    </a:cubicBezTo>
                    <a:cubicBezTo>
                      <a:pt x="96" y="11"/>
                      <a:pt x="84" y="17"/>
                      <a:pt x="87" y="36"/>
                    </a:cubicBezTo>
                    <a:cubicBezTo>
                      <a:pt x="87" y="36"/>
                      <a:pt x="0" y="165"/>
                      <a:pt x="48" y="216"/>
                    </a:cubicBezTo>
                    <a:cubicBezTo>
                      <a:pt x="64" y="230"/>
                      <a:pt x="68" y="230"/>
                      <a:pt x="75" y="230"/>
                    </a:cubicBezTo>
                    <a:cubicBezTo>
                      <a:pt x="82" y="230"/>
                      <a:pt x="95" y="203"/>
                      <a:pt x="113" y="189"/>
                    </a:cubicBezTo>
                    <a:cubicBezTo>
                      <a:pt x="131" y="174"/>
                      <a:pt x="148" y="170"/>
                      <a:pt x="162" y="169"/>
                    </a:cubicBezTo>
                    <a:cubicBezTo>
                      <a:pt x="173" y="169"/>
                      <a:pt x="223" y="169"/>
                      <a:pt x="233" y="169"/>
                    </a:cubicBezTo>
                    <a:cubicBezTo>
                      <a:pt x="248" y="170"/>
                      <a:pt x="265" y="174"/>
                      <a:pt x="283" y="189"/>
                    </a:cubicBezTo>
                    <a:cubicBezTo>
                      <a:pt x="301" y="203"/>
                      <a:pt x="313" y="230"/>
                      <a:pt x="320" y="230"/>
                    </a:cubicBezTo>
                    <a:cubicBezTo>
                      <a:pt x="327" y="230"/>
                      <a:pt x="332" y="230"/>
                      <a:pt x="347" y="216"/>
                    </a:cubicBezTo>
                    <a:cubicBezTo>
                      <a:pt x="395" y="165"/>
                      <a:pt x="308" y="36"/>
                      <a:pt x="308" y="36"/>
                    </a:cubicBezTo>
                    <a:close/>
                  </a:path>
                </a:pathLst>
              </a:custGeom>
              <a:noFill/>
              <a:ln w="15875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1324">
                  <a:solidFill>
                    <a:srgbClr val="505050"/>
                  </a:solidFill>
                  <a:latin typeface="Segoe UI Semilight"/>
                </a:endParaRPr>
              </a:p>
            </p:txBody>
          </p:sp>
          <p:sp>
            <p:nvSpPr>
              <p:cNvPr id="176" name="Freeform 78">
                <a:extLst>
                  <a:ext uri="{FF2B5EF4-FFF2-40B4-BE49-F238E27FC236}">
                    <a16:creationId xmlns:a16="http://schemas.microsoft.com/office/drawing/2014/main" id="{25EE4E9B-6911-4430-B461-B1085C4737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19168" y="2439871"/>
                <a:ext cx="19436" cy="20824"/>
              </a:xfrm>
              <a:custGeom>
                <a:avLst/>
                <a:gdLst>
                  <a:gd name="T0" fmla="*/ 9 w 20"/>
                  <a:gd name="T1" fmla="*/ 20 h 20"/>
                  <a:gd name="T2" fmla="*/ 0 w 20"/>
                  <a:gd name="T3" fmla="*/ 10 h 20"/>
                  <a:gd name="T4" fmla="*/ 10 w 20"/>
                  <a:gd name="T5" fmla="*/ 0 h 20"/>
                  <a:gd name="T6" fmla="*/ 20 w 20"/>
                  <a:gd name="T7" fmla="*/ 11 h 20"/>
                  <a:gd name="T8" fmla="*/ 9 w 20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0">
                    <a:moveTo>
                      <a:pt x="9" y="20"/>
                    </a:moveTo>
                    <a:cubicBezTo>
                      <a:pt x="4" y="20"/>
                      <a:pt x="0" y="15"/>
                      <a:pt x="0" y="10"/>
                    </a:cubicBezTo>
                    <a:cubicBezTo>
                      <a:pt x="0" y="4"/>
                      <a:pt x="5" y="0"/>
                      <a:pt x="10" y="0"/>
                    </a:cubicBezTo>
                    <a:cubicBezTo>
                      <a:pt x="16" y="0"/>
                      <a:pt x="20" y="5"/>
                      <a:pt x="20" y="11"/>
                    </a:cubicBezTo>
                    <a:cubicBezTo>
                      <a:pt x="19" y="16"/>
                      <a:pt x="15" y="20"/>
                      <a:pt x="9" y="20"/>
                    </a:cubicBezTo>
                    <a:close/>
                  </a:path>
                </a:pathLst>
              </a:custGeom>
              <a:noFill/>
              <a:ln w="15875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7232" tIns="33616" rIns="67232" bIns="33616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1324">
                  <a:solidFill>
                    <a:srgbClr val="505050"/>
                  </a:solidFill>
                  <a:latin typeface="Segoe UI Semilight"/>
                </a:endParaRPr>
              </a:p>
            </p:txBody>
          </p:sp>
        </p:grp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D8BF935A-E8BA-49AA-B49B-3FDDAD5DEB9C}"/>
              </a:ext>
            </a:extLst>
          </p:cNvPr>
          <p:cNvGrpSpPr>
            <a:grpSpLocks noChangeAspect="1"/>
          </p:cNvGrpSpPr>
          <p:nvPr/>
        </p:nvGrpSpPr>
        <p:grpSpPr>
          <a:xfrm>
            <a:off x="7766152" y="3054859"/>
            <a:ext cx="377190" cy="377190"/>
            <a:chOff x="599185" y="5897776"/>
            <a:chExt cx="548640" cy="548640"/>
          </a:xfrm>
        </p:grpSpPr>
        <p:sp useBgFill="1">
          <p:nvSpPr>
            <p:cNvPr id="178" name="Oval 177">
              <a:extLst>
                <a:ext uri="{FF2B5EF4-FFF2-40B4-BE49-F238E27FC236}">
                  <a16:creationId xmlns:a16="http://schemas.microsoft.com/office/drawing/2014/main" id="{ED0ECA16-12E0-48F7-B9D8-2D1C9DCB7DE9}"/>
                </a:ext>
              </a:extLst>
            </p:cNvPr>
            <p:cNvSpPr/>
            <p:nvPr/>
          </p:nvSpPr>
          <p:spPr bwMode="auto">
            <a:xfrm>
              <a:off x="599185" y="5897776"/>
              <a:ext cx="548640" cy="548640"/>
            </a:xfrm>
            <a:prstGeom prst="ellipse">
              <a:avLst/>
            </a:prstGeom>
            <a:ln w="19050"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99354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79" name="girl" title="Icon of a young woman">
              <a:extLst>
                <a:ext uri="{FF2B5EF4-FFF2-40B4-BE49-F238E27FC236}">
                  <a16:creationId xmlns:a16="http://schemas.microsoft.com/office/drawing/2014/main" id="{CACE688B-3279-4818-8CE1-DD290B0FD869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20103" y="5993788"/>
              <a:ext cx="270228" cy="320040"/>
            </a:xfrm>
            <a:custGeom>
              <a:avLst/>
              <a:gdLst>
                <a:gd name="T0" fmla="*/ 65 w 299"/>
                <a:gd name="T1" fmla="*/ 119 h 354"/>
                <a:gd name="T2" fmla="*/ 169 w 299"/>
                <a:gd name="T3" fmla="*/ 15 h 354"/>
                <a:gd name="T4" fmla="*/ 273 w 299"/>
                <a:gd name="T5" fmla="*/ 119 h 354"/>
                <a:gd name="T6" fmla="*/ 169 w 299"/>
                <a:gd name="T7" fmla="*/ 223 h 354"/>
                <a:gd name="T8" fmla="*/ 65 w 299"/>
                <a:gd name="T9" fmla="*/ 119 h 354"/>
                <a:gd name="T10" fmla="*/ 299 w 299"/>
                <a:gd name="T11" fmla="*/ 354 h 354"/>
                <a:gd name="T12" fmla="*/ 169 w 299"/>
                <a:gd name="T13" fmla="*/ 223 h 354"/>
                <a:gd name="T14" fmla="*/ 38 w 299"/>
                <a:gd name="T15" fmla="*/ 354 h 354"/>
                <a:gd name="T16" fmla="*/ 112 w 299"/>
                <a:gd name="T17" fmla="*/ 236 h 354"/>
                <a:gd name="T18" fmla="*/ 169 w 299"/>
                <a:gd name="T19" fmla="*/ 289 h 354"/>
                <a:gd name="T20" fmla="*/ 225 w 299"/>
                <a:gd name="T21" fmla="*/ 236 h 354"/>
                <a:gd name="T22" fmla="*/ 105 w 299"/>
                <a:gd name="T23" fmla="*/ 37 h 354"/>
                <a:gd name="T24" fmla="*/ 165 w 299"/>
                <a:gd name="T25" fmla="*/ 85 h 354"/>
                <a:gd name="T26" fmla="*/ 269 w 299"/>
                <a:gd name="T27" fmla="*/ 90 h 354"/>
                <a:gd name="T28" fmla="*/ 69 w 299"/>
                <a:gd name="T29" fmla="*/ 148 h 354"/>
                <a:gd name="T30" fmla="*/ 105 w 299"/>
                <a:gd name="T31" fmla="*/ 107 h 354"/>
                <a:gd name="T32" fmla="*/ 99 w 299"/>
                <a:gd name="T33" fmla="*/ 42 h 354"/>
                <a:gd name="T34" fmla="*/ 105 w 299"/>
                <a:gd name="T35" fmla="*/ 37 h 354"/>
                <a:gd name="T36" fmla="*/ 55 w 299"/>
                <a:gd name="T37" fmla="*/ 25 h 354"/>
                <a:gd name="T38" fmla="*/ 62 w 299"/>
                <a:gd name="T39" fmla="*/ 109 h 354"/>
                <a:gd name="T40" fmla="*/ 0 w 299"/>
                <a:gd name="T41" fmla="*/ 127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9" h="354">
                  <a:moveTo>
                    <a:pt x="65" y="119"/>
                  </a:moveTo>
                  <a:cubicBezTo>
                    <a:pt x="65" y="62"/>
                    <a:pt x="111" y="15"/>
                    <a:pt x="169" y="15"/>
                  </a:cubicBezTo>
                  <a:cubicBezTo>
                    <a:pt x="226" y="15"/>
                    <a:pt x="273" y="62"/>
                    <a:pt x="273" y="119"/>
                  </a:cubicBezTo>
                  <a:cubicBezTo>
                    <a:pt x="273" y="177"/>
                    <a:pt x="226" y="223"/>
                    <a:pt x="169" y="223"/>
                  </a:cubicBezTo>
                  <a:cubicBezTo>
                    <a:pt x="111" y="223"/>
                    <a:pt x="65" y="177"/>
                    <a:pt x="65" y="119"/>
                  </a:cubicBezTo>
                  <a:close/>
                  <a:moveTo>
                    <a:pt x="299" y="354"/>
                  </a:moveTo>
                  <a:cubicBezTo>
                    <a:pt x="299" y="282"/>
                    <a:pt x="241" y="223"/>
                    <a:pt x="169" y="223"/>
                  </a:cubicBezTo>
                  <a:cubicBezTo>
                    <a:pt x="97" y="223"/>
                    <a:pt x="38" y="282"/>
                    <a:pt x="38" y="354"/>
                  </a:cubicBezTo>
                  <a:moveTo>
                    <a:pt x="112" y="236"/>
                  </a:moveTo>
                  <a:cubicBezTo>
                    <a:pt x="169" y="289"/>
                    <a:pt x="169" y="289"/>
                    <a:pt x="169" y="289"/>
                  </a:cubicBezTo>
                  <a:cubicBezTo>
                    <a:pt x="225" y="236"/>
                    <a:pt x="225" y="236"/>
                    <a:pt x="225" y="236"/>
                  </a:cubicBezTo>
                  <a:moveTo>
                    <a:pt x="105" y="37"/>
                  </a:moveTo>
                  <a:cubicBezTo>
                    <a:pt x="105" y="37"/>
                    <a:pt x="130" y="75"/>
                    <a:pt x="165" y="85"/>
                  </a:cubicBezTo>
                  <a:cubicBezTo>
                    <a:pt x="206" y="96"/>
                    <a:pt x="269" y="90"/>
                    <a:pt x="269" y="90"/>
                  </a:cubicBezTo>
                  <a:moveTo>
                    <a:pt x="69" y="148"/>
                  </a:moveTo>
                  <a:cubicBezTo>
                    <a:pt x="69" y="148"/>
                    <a:pt x="98" y="128"/>
                    <a:pt x="105" y="107"/>
                  </a:cubicBezTo>
                  <a:cubicBezTo>
                    <a:pt x="117" y="68"/>
                    <a:pt x="99" y="42"/>
                    <a:pt x="99" y="42"/>
                  </a:cubicBezTo>
                  <a:moveTo>
                    <a:pt x="105" y="37"/>
                  </a:moveTo>
                  <a:cubicBezTo>
                    <a:pt x="105" y="37"/>
                    <a:pt x="87" y="0"/>
                    <a:pt x="55" y="25"/>
                  </a:cubicBezTo>
                  <a:cubicBezTo>
                    <a:pt x="28" y="47"/>
                    <a:pt x="66" y="87"/>
                    <a:pt x="62" y="109"/>
                  </a:cubicBezTo>
                  <a:cubicBezTo>
                    <a:pt x="55" y="139"/>
                    <a:pt x="0" y="127"/>
                    <a:pt x="0" y="127"/>
                  </a:cubicBezTo>
                </a:path>
              </a:pathLst>
            </a:custGeom>
            <a:noFill/>
            <a:ln w="15875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775">
                <a:defRPr/>
              </a:pPr>
              <a:endParaRPr lang="en-US" sz="1324">
                <a:solidFill>
                  <a:srgbClr val="1A1A1A"/>
                </a:solidFill>
                <a:latin typeface="Segoe UI"/>
              </a:endParaRPr>
            </a:p>
          </p:txBody>
        </p:sp>
      </p:grpSp>
      <p:sp useBgFill="1">
        <p:nvSpPr>
          <p:cNvPr id="211" name="Oval 210">
            <a:extLst>
              <a:ext uri="{FF2B5EF4-FFF2-40B4-BE49-F238E27FC236}">
                <a16:creationId xmlns:a16="http://schemas.microsoft.com/office/drawing/2014/main" id="{5AEB4152-BD44-458B-81F4-85ECB1F06453}"/>
              </a:ext>
            </a:extLst>
          </p:cNvPr>
          <p:cNvSpPr/>
          <p:nvPr/>
        </p:nvSpPr>
        <p:spPr bwMode="auto">
          <a:xfrm>
            <a:off x="4129671" y="2430030"/>
            <a:ext cx="979876" cy="979876"/>
          </a:xfrm>
          <a:prstGeom prst="ellipse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34978" rIns="0" bIns="34978" numCol="1" rtlCol="0" anchor="ctr" anchorCtr="0" compatLnSpc="1">
            <a:prstTxWarp prst="textNoShape">
              <a:avLst/>
            </a:prstTxWarp>
          </a:bodyPr>
          <a:lstStyle/>
          <a:p>
            <a:pPr algn="ctr" defTabSz="699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gradFill>
                <a:gsLst>
                  <a:gs pos="40075">
                    <a:srgbClr val="FFFFFF"/>
                  </a:gs>
                  <a:gs pos="30000">
                    <a:srgbClr val="FFFFFF"/>
                  </a:gs>
                </a:gsLst>
                <a:lin ang="5400000" scaled="0"/>
              </a:gradFill>
              <a:latin typeface="Segoe UI"/>
            </a:endParaRPr>
          </a:p>
        </p:txBody>
      </p: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BF570890-38A6-49BC-8E82-918B75DF2097}"/>
              </a:ext>
            </a:extLst>
          </p:cNvPr>
          <p:cNvGrpSpPr/>
          <p:nvPr/>
        </p:nvGrpSpPr>
        <p:grpSpPr>
          <a:xfrm>
            <a:off x="3825545" y="2034565"/>
            <a:ext cx="1625955" cy="1624176"/>
            <a:chOff x="6066724" y="2662016"/>
            <a:chExt cx="2167940" cy="2165568"/>
          </a:xfrm>
        </p:grpSpPr>
        <p:sp useBgFill="1">
          <p:nvSpPr>
            <p:cNvPr id="183" name="Flowchart: Extract 182">
              <a:extLst>
                <a:ext uri="{FF2B5EF4-FFF2-40B4-BE49-F238E27FC236}">
                  <a16:creationId xmlns:a16="http://schemas.microsoft.com/office/drawing/2014/main" id="{B567187C-D21D-445B-A541-3C3F7087E977}"/>
                </a:ext>
              </a:extLst>
            </p:cNvPr>
            <p:cNvSpPr/>
            <p:nvPr/>
          </p:nvSpPr>
          <p:spPr bwMode="auto">
            <a:xfrm>
              <a:off x="6066724" y="2662016"/>
              <a:ext cx="2167940" cy="1730640"/>
            </a:xfrm>
            <a:prstGeom prst="flowChartExtract">
              <a:avLst/>
            </a:prstGeom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9728" rIns="137160" bIns="109728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99354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 useBgFill="1">
          <p:nvSpPr>
            <p:cNvPr id="184" name="TextBox 183">
              <a:extLst>
                <a:ext uri="{FF2B5EF4-FFF2-40B4-BE49-F238E27FC236}">
                  <a16:creationId xmlns:a16="http://schemas.microsoft.com/office/drawing/2014/main" id="{9409195D-E0AB-4C3A-8D2E-A27A00A48152}"/>
                </a:ext>
              </a:extLst>
            </p:cNvPr>
            <p:cNvSpPr txBox="1"/>
            <p:nvPr/>
          </p:nvSpPr>
          <p:spPr>
            <a:xfrm>
              <a:off x="6578211" y="4262643"/>
              <a:ext cx="1247607" cy="564941"/>
            </a:xfrm>
            <a:prstGeom prst="rect">
              <a:avLst/>
            </a:prstGeom>
          </p:spPr>
          <p:txBody>
            <a:bodyPr wrap="none" lIns="68580" tIns="68580" rIns="68580" bIns="68580" rtlCol="0">
              <a:spAutoFit/>
            </a:bodyPr>
            <a:lstStyle/>
            <a:p>
              <a:pPr algn="ctr" defTabSz="672290">
                <a:lnSpc>
                  <a:spcPct val="90000"/>
                </a:lnSpc>
                <a:spcAft>
                  <a:spcPts val="441"/>
                </a:spcAft>
                <a:defRPr/>
              </a:pPr>
              <a:r>
                <a:rPr lang="en-US" sz="2059" kern="0" spc="-37">
                  <a:gradFill>
                    <a:gsLst>
                      <a:gs pos="20000">
                        <a:srgbClr val="1A1A1A"/>
                      </a:gs>
                      <a:gs pos="68000">
                        <a:srgbClr val="1A1A1A"/>
                      </a:gs>
                    </a:gsLst>
                    <a:lin ang="5400000" scaled="0"/>
                  </a:gra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Identity</a:t>
              </a:r>
            </a:p>
          </p:txBody>
        </p: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9F41C17A-6DFD-4E3F-9000-30A0D525643B}"/>
                </a:ext>
              </a:extLst>
            </p:cNvPr>
            <p:cNvGrpSpPr/>
            <p:nvPr/>
          </p:nvGrpSpPr>
          <p:grpSpPr>
            <a:xfrm>
              <a:off x="6449492" y="2922661"/>
              <a:ext cx="1541462" cy="1314852"/>
              <a:chOff x="270385" y="5374758"/>
              <a:chExt cx="1165996" cy="994584"/>
            </a:xfrm>
          </p:grpSpPr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67545F5B-95C7-4712-A671-0D0D87C498FF}"/>
                  </a:ext>
                </a:extLst>
              </p:cNvPr>
              <p:cNvGrpSpPr/>
              <p:nvPr/>
            </p:nvGrpSpPr>
            <p:grpSpPr>
              <a:xfrm>
                <a:off x="580349" y="5738380"/>
                <a:ext cx="504579" cy="551512"/>
                <a:chOff x="2115104" y="3006725"/>
                <a:chExt cx="1191985" cy="1302858"/>
              </a:xfrm>
            </p:grpSpPr>
            <p:cxnSp>
              <p:nvCxnSpPr>
                <p:cNvPr id="210" name="Straight Connector 209">
                  <a:extLst>
                    <a:ext uri="{FF2B5EF4-FFF2-40B4-BE49-F238E27FC236}">
                      <a16:creationId xmlns:a16="http://schemas.microsoft.com/office/drawing/2014/main" id="{A45920D9-03A5-4AC3-9616-094B758A6A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115104" y="3006725"/>
                  <a:ext cx="293460" cy="55435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>
                  <a:extLst>
                    <a:ext uri="{FF2B5EF4-FFF2-40B4-BE49-F238E27FC236}">
                      <a16:creationId xmlns:a16="http://schemas.microsoft.com/office/drawing/2014/main" id="{18B35540-1224-4FCD-8F47-44BBAE4B9D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36096" y="4309583"/>
                  <a:ext cx="742467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" name="Straight Connector 212">
                  <a:extLst>
                    <a:ext uri="{FF2B5EF4-FFF2-40B4-BE49-F238E27FC236}">
                      <a16:creationId xmlns:a16="http://schemas.microsoft.com/office/drawing/2014/main" id="{8B56592D-7708-4999-9879-F9564456D6E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013629" y="3021150"/>
                  <a:ext cx="293460" cy="55435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dash"/>
                  <a:headEnd type="non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 useBgFill="1">
            <p:nvSpPr>
              <p:cNvPr id="187" name="manager" title="Icon of three people with lines connecting them">
                <a:extLst>
                  <a:ext uri="{FF2B5EF4-FFF2-40B4-BE49-F238E27FC236}">
                    <a16:creationId xmlns:a16="http://schemas.microsoft.com/office/drawing/2014/main" id="{9E23223B-4E39-4546-9C9E-94D6872F1CF9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642461" y="5374758"/>
                <a:ext cx="387074" cy="390146"/>
              </a:xfrm>
              <a:custGeom>
                <a:avLst/>
                <a:gdLst>
                  <a:gd name="T0" fmla="*/ 128 w 348"/>
                  <a:gd name="T1" fmla="*/ 46 h 352"/>
                  <a:gd name="T2" fmla="*/ 174 w 348"/>
                  <a:gd name="T3" fmla="*/ 0 h 352"/>
                  <a:gd name="T4" fmla="*/ 220 w 348"/>
                  <a:gd name="T5" fmla="*/ 46 h 352"/>
                  <a:gd name="T6" fmla="*/ 174 w 348"/>
                  <a:gd name="T7" fmla="*/ 91 h 352"/>
                  <a:gd name="T8" fmla="*/ 128 w 348"/>
                  <a:gd name="T9" fmla="*/ 46 h 352"/>
                  <a:gd name="T10" fmla="*/ 231 w 348"/>
                  <a:gd name="T11" fmla="*/ 148 h 352"/>
                  <a:gd name="T12" fmla="*/ 174 w 348"/>
                  <a:gd name="T13" fmla="*/ 91 h 352"/>
                  <a:gd name="T14" fmla="*/ 117 w 348"/>
                  <a:gd name="T15" fmla="*/ 148 h 352"/>
                  <a:gd name="T16" fmla="*/ 57 w 348"/>
                  <a:gd name="T17" fmla="*/ 295 h 352"/>
                  <a:gd name="T18" fmla="*/ 102 w 348"/>
                  <a:gd name="T19" fmla="*/ 249 h 352"/>
                  <a:gd name="T20" fmla="*/ 57 w 348"/>
                  <a:gd name="T21" fmla="*/ 204 h 352"/>
                  <a:gd name="T22" fmla="*/ 11 w 348"/>
                  <a:gd name="T23" fmla="*/ 249 h 352"/>
                  <a:gd name="T24" fmla="*/ 57 w 348"/>
                  <a:gd name="T25" fmla="*/ 295 h 352"/>
                  <a:gd name="T26" fmla="*/ 114 w 348"/>
                  <a:gd name="T27" fmla="*/ 352 h 352"/>
                  <a:gd name="T28" fmla="*/ 57 w 348"/>
                  <a:gd name="T29" fmla="*/ 295 h 352"/>
                  <a:gd name="T30" fmla="*/ 0 w 348"/>
                  <a:gd name="T31" fmla="*/ 352 h 352"/>
                  <a:gd name="T32" fmla="*/ 291 w 348"/>
                  <a:gd name="T33" fmla="*/ 295 h 352"/>
                  <a:gd name="T34" fmla="*/ 337 w 348"/>
                  <a:gd name="T35" fmla="*/ 249 h 352"/>
                  <a:gd name="T36" fmla="*/ 291 w 348"/>
                  <a:gd name="T37" fmla="*/ 204 h 352"/>
                  <a:gd name="T38" fmla="*/ 246 w 348"/>
                  <a:gd name="T39" fmla="*/ 249 h 352"/>
                  <a:gd name="T40" fmla="*/ 291 w 348"/>
                  <a:gd name="T41" fmla="*/ 295 h 352"/>
                  <a:gd name="T42" fmla="*/ 348 w 348"/>
                  <a:gd name="T43" fmla="*/ 352 h 352"/>
                  <a:gd name="T44" fmla="*/ 291 w 348"/>
                  <a:gd name="T45" fmla="*/ 295 h 352"/>
                  <a:gd name="T46" fmla="*/ 234 w 348"/>
                  <a:gd name="T47" fmla="*/ 352 h 352"/>
                  <a:gd name="T48" fmla="*/ 224 w 348"/>
                  <a:gd name="T49" fmla="*/ 219 h 352"/>
                  <a:gd name="T50" fmla="*/ 174 w 348"/>
                  <a:gd name="T51" fmla="*/ 169 h 352"/>
                  <a:gd name="T52" fmla="*/ 124 w 348"/>
                  <a:gd name="T53" fmla="*/ 219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48" h="352">
                    <a:moveTo>
                      <a:pt x="128" y="46"/>
                    </a:moveTo>
                    <a:cubicBezTo>
                      <a:pt x="128" y="20"/>
                      <a:pt x="149" y="0"/>
                      <a:pt x="174" y="0"/>
                    </a:cubicBezTo>
                    <a:cubicBezTo>
                      <a:pt x="199" y="0"/>
                      <a:pt x="220" y="20"/>
                      <a:pt x="220" y="46"/>
                    </a:cubicBezTo>
                    <a:cubicBezTo>
                      <a:pt x="220" y="71"/>
                      <a:pt x="199" y="91"/>
                      <a:pt x="174" y="91"/>
                    </a:cubicBezTo>
                    <a:cubicBezTo>
                      <a:pt x="149" y="91"/>
                      <a:pt x="128" y="71"/>
                      <a:pt x="128" y="46"/>
                    </a:cubicBezTo>
                    <a:close/>
                    <a:moveTo>
                      <a:pt x="231" y="148"/>
                    </a:moveTo>
                    <a:cubicBezTo>
                      <a:pt x="231" y="117"/>
                      <a:pt x="206" y="91"/>
                      <a:pt x="174" y="91"/>
                    </a:cubicBezTo>
                    <a:cubicBezTo>
                      <a:pt x="142" y="91"/>
                      <a:pt x="117" y="117"/>
                      <a:pt x="117" y="148"/>
                    </a:cubicBezTo>
                    <a:moveTo>
                      <a:pt x="57" y="295"/>
                    </a:moveTo>
                    <a:cubicBezTo>
                      <a:pt x="82" y="295"/>
                      <a:pt x="102" y="275"/>
                      <a:pt x="102" y="249"/>
                    </a:cubicBezTo>
                    <a:cubicBezTo>
                      <a:pt x="102" y="224"/>
                      <a:pt x="82" y="204"/>
                      <a:pt x="57" y="204"/>
                    </a:cubicBezTo>
                    <a:cubicBezTo>
                      <a:pt x="32" y="204"/>
                      <a:pt x="11" y="224"/>
                      <a:pt x="11" y="249"/>
                    </a:cubicBezTo>
                    <a:cubicBezTo>
                      <a:pt x="11" y="275"/>
                      <a:pt x="32" y="295"/>
                      <a:pt x="57" y="295"/>
                    </a:cubicBezTo>
                    <a:close/>
                    <a:moveTo>
                      <a:pt x="114" y="352"/>
                    </a:moveTo>
                    <a:cubicBezTo>
                      <a:pt x="114" y="320"/>
                      <a:pt x="88" y="295"/>
                      <a:pt x="57" y="295"/>
                    </a:cubicBezTo>
                    <a:cubicBezTo>
                      <a:pt x="25" y="295"/>
                      <a:pt x="0" y="320"/>
                      <a:pt x="0" y="352"/>
                    </a:cubicBezTo>
                    <a:moveTo>
                      <a:pt x="291" y="295"/>
                    </a:moveTo>
                    <a:cubicBezTo>
                      <a:pt x="316" y="295"/>
                      <a:pt x="337" y="275"/>
                      <a:pt x="337" y="249"/>
                    </a:cubicBezTo>
                    <a:cubicBezTo>
                      <a:pt x="337" y="224"/>
                      <a:pt x="316" y="204"/>
                      <a:pt x="291" y="204"/>
                    </a:cubicBezTo>
                    <a:cubicBezTo>
                      <a:pt x="266" y="204"/>
                      <a:pt x="246" y="224"/>
                      <a:pt x="246" y="249"/>
                    </a:cubicBezTo>
                    <a:cubicBezTo>
                      <a:pt x="246" y="275"/>
                      <a:pt x="266" y="295"/>
                      <a:pt x="291" y="295"/>
                    </a:cubicBezTo>
                    <a:close/>
                    <a:moveTo>
                      <a:pt x="348" y="352"/>
                    </a:moveTo>
                    <a:cubicBezTo>
                      <a:pt x="348" y="320"/>
                      <a:pt x="323" y="295"/>
                      <a:pt x="291" y="295"/>
                    </a:cubicBezTo>
                    <a:cubicBezTo>
                      <a:pt x="260" y="295"/>
                      <a:pt x="234" y="320"/>
                      <a:pt x="234" y="352"/>
                    </a:cubicBezTo>
                    <a:moveTo>
                      <a:pt x="224" y="219"/>
                    </a:moveTo>
                    <a:cubicBezTo>
                      <a:pt x="174" y="169"/>
                      <a:pt x="174" y="169"/>
                      <a:pt x="174" y="169"/>
                    </a:cubicBezTo>
                    <a:cubicBezTo>
                      <a:pt x="124" y="219"/>
                      <a:pt x="124" y="219"/>
                      <a:pt x="124" y="219"/>
                    </a:cubicBezTo>
                  </a:path>
                </a:pathLst>
              </a:custGeom>
              <a:ln w="12700" cap="sq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1324">
                  <a:solidFill>
                    <a:srgbClr val="1A1A1A"/>
                  </a:solidFill>
                  <a:latin typeface="Segoe UI"/>
                </a:endParaRPr>
              </a:p>
            </p:txBody>
          </p:sp>
          <p:sp>
            <p:nvSpPr>
              <p:cNvPr id="188" name="building_5" title="Icon of tall buildings">
                <a:extLst>
                  <a:ext uri="{FF2B5EF4-FFF2-40B4-BE49-F238E27FC236}">
                    <a16:creationId xmlns:a16="http://schemas.microsoft.com/office/drawing/2014/main" id="{4777358E-8AB2-4DD8-8D5E-7C0197B1058F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 flipH="1">
                <a:off x="270385" y="5976155"/>
                <a:ext cx="357657" cy="388443"/>
              </a:xfrm>
              <a:custGeom>
                <a:avLst/>
                <a:gdLst>
                  <a:gd name="T0" fmla="*/ 299 w 395"/>
                  <a:gd name="T1" fmla="*/ 151 h 429"/>
                  <a:gd name="T2" fmla="*/ 299 w 395"/>
                  <a:gd name="T3" fmla="*/ 429 h 429"/>
                  <a:gd name="T4" fmla="*/ 242 w 395"/>
                  <a:gd name="T5" fmla="*/ 429 h 429"/>
                  <a:gd name="T6" fmla="*/ 242 w 395"/>
                  <a:gd name="T7" fmla="*/ 333 h 429"/>
                  <a:gd name="T8" fmla="*/ 181 w 395"/>
                  <a:gd name="T9" fmla="*/ 333 h 429"/>
                  <a:gd name="T10" fmla="*/ 181 w 395"/>
                  <a:gd name="T11" fmla="*/ 429 h 429"/>
                  <a:gd name="T12" fmla="*/ 121 w 395"/>
                  <a:gd name="T13" fmla="*/ 429 h 429"/>
                  <a:gd name="T14" fmla="*/ 121 w 395"/>
                  <a:gd name="T15" fmla="*/ 151 h 429"/>
                  <a:gd name="T16" fmla="*/ 211 w 395"/>
                  <a:gd name="T17" fmla="*/ 151 h 429"/>
                  <a:gd name="T18" fmla="*/ 299 w 395"/>
                  <a:gd name="T19" fmla="*/ 151 h 429"/>
                  <a:gd name="T20" fmla="*/ 211 w 395"/>
                  <a:gd name="T21" fmla="*/ 151 h 429"/>
                  <a:gd name="T22" fmla="*/ 211 w 395"/>
                  <a:gd name="T23" fmla="*/ 92 h 429"/>
                  <a:gd name="T24" fmla="*/ 0 w 395"/>
                  <a:gd name="T25" fmla="*/ 92 h 429"/>
                  <a:gd name="T26" fmla="*/ 0 w 395"/>
                  <a:gd name="T27" fmla="*/ 429 h 429"/>
                  <a:gd name="T28" fmla="*/ 395 w 395"/>
                  <a:gd name="T29" fmla="*/ 429 h 429"/>
                  <a:gd name="T30" fmla="*/ 395 w 395"/>
                  <a:gd name="T31" fmla="*/ 123 h 429"/>
                  <a:gd name="T32" fmla="*/ 268 w 395"/>
                  <a:gd name="T33" fmla="*/ 0 h 429"/>
                  <a:gd name="T34" fmla="*/ 268 w 395"/>
                  <a:gd name="T35" fmla="*/ 151 h 429"/>
                  <a:gd name="T36" fmla="*/ 62 w 395"/>
                  <a:gd name="T37" fmla="*/ 151 h 429"/>
                  <a:gd name="T38" fmla="*/ 56 w 395"/>
                  <a:gd name="T39" fmla="*/ 151 h 429"/>
                  <a:gd name="T40" fmla="*/ 56 w 395"/>
                  <a:gd name="T41" fmla="*/ 155 h 429"/>
                  <a:gd name="T42" fmla="*/ 62 w 395"/>
                  <a:gd name="T43" fmla="*/ 155 h 429"/>
                  <a:gd name="T44" fmla="*/ 62 w 395"/>
                  <a:gd name="T45" fmla="*/ 151 h 429"/>
                  <a:gd name="T46" fmla="*/ 62 w 395"/>
                  <a:gd name="T47" fmla="*/ 211 h 429"/>
                  <a:gd name="T48" fmla="*/ 56 w 395"/>
                  <a:gd name="T49" fmla="*/ 211 h 429"/>
                  <a:gd name="T50" fmla="*/ 56 w 395"/>
                  <a:gd name="T51" fmla="*/ 217 h 429"/>
                  <a:gd name="T52" fmla="*/ 62 w 395"/>
                  <a:gd name="T53" fmla="*/ 217 h 429"/>
                  <a:gd name="T54" fmla="*/ 62 w 395"/>
                  <a:gd name="T55" fmla="*/ 211 h 429"/>
                  <a:gd name="T56" fmla="*/ 62 w 395"/>
                  <a:gd name="T57" fmla="*/ 271 h 429"/>
                  <a:gd name="T58" fmla="*/ 56 w 395"/>
                  <a:gd name="T59" fmla="*/ 271 h 429"/>
                  <a:gd name="T60" fmla="*/ 56 w 395"/>
                  <a:gd name="T61" fmla="*/ 277 h 429"/>
                  <a:gd name="T62" fmla="*/ 62 w 395"/>
                  <a:gd name="T63" fmla="*/ 277 h 429"/>
                  <a:gd name="T64" fmla="*/ 62 w 395"/>
                  <a:gd name="T65" fmla="*/ 271 h 429"/>
                  <a:gd name="T66" fmla="*/ 62 w 395"/>
                  <a:gd name="T67" fmla="*/ 332 h 429"/>
                  <a:gd name="T68" fmla="*/ 56 w 395"/>
                  <a:gd name="T69" fmla="*/ 332 h 429"/>
                  <a:gd name="T70" fmla="*/ 56 w 395"/>
                  <a:gd name="T71" fmla="*/ 337 h 429"/>
                  <a:gd name="T72" fmla="*/ 62 w 395"/>
                  <a:gd name="T73" fmla="*/ 337 h 429"/>
                  <a:gd name="T74" fmla="*/ 62 w 395"/>
                  <a:gd name="T75" fmla="*/ 332 h 429"/>
                  <a:gd name="T76" fmla="*/ 62 w 395"/>
                  <a:gd name="T77" fmla="*/ 392 h 429"/>
                  <a:gd name="T78" fmla="*/ 56 w 395"/>
                  <a:gd name="T79" fmla="*/ 392 h 429"/>
                  <a:gd name="T80" fmla="*/ 56 w 395"/>
                  <a:gd name="T81" fmla="*/ 397 h 429"/>
                  <a:gd name="T82" fmla="*/ 62 w 395"/>
                  <a:gd name="T83" fmla="*/ 397 h 429"/>
                  <a:gd name="T84" fmla="*/ 62 w 395"/>
                  <a:gd name="T85" fmla="*/ 392 h 429"/>
                  <a:gd name="T86" fmla="*/ 182 w 395"/>
                  <a:gd name="T87" fmla="*/ 211 h 429"/>
                  <a:gd name="T88" fmla="*/ 177 w 395"/>
                  <a:gd name="T89" fmla="*/ 211 h 429"/>
                  <a:gd name="T90" fmla="*/ 177 w 395"/>
                  <a:gd name="T91" fmla="*/ 217 h 429"/>
                  <a:gd name="T92" fmla="*/ 182 w 395"/>
                  <a:gd name="T93" fmla="*/ 217 h 429"/>
                  <a:gd name="T94" fmla="*/ 182 w 395"/>
                  <a:gd name="T95" fmla="*/ 211 h 429"/>
                  <a:gd name="T96" fmla="*/ 182 w 395"/>
                  <a:gd name="T97" fmla="*/ 273 h 429"/>
                  <a:gd name="T98" fmla="*/ 177 w 395"/>
                  <a:gd name="T99" fmla="*/ 273 h 429"/>
                  <a:gd name="T100" fmla="*/ 177 w 395"/>
                  <a:gd name="T101" fmla="*/ 277 h 429"/>
                  <a:gd name="T102" fmla="*/ 182 w 395"/>
                  <a:gd name="T103" fmla="*/ 277 h 429"/>
                  <a:gd name="T104" fmla="*/ 182 w 395"/>
                  <a:gd name="T105" fmla="*/ 273 h 429"/>
                  <a:gd name="T106" fmla="*/ 243 w 395"/>
                  <a:gd name="T107" fmla="*/ 211 h 429"/>
                  <a:gd name="T108" fmla="*/ 237 w 395"/>
                  <a:gd name="T109" fmla="*/ 211 h 429"/>
                  <a:gd name="T110" fmla="*/ 237 w 395"/>
                  <a:gd name="T111" fmla="*/ 217 h 429"/>
                  <a:gd name="T112" fmla="*/ 243 w 395"/>
                  <a:gd name="T113" fmla="*/ 217 h 429"/>
                  <a:gd name="T114" fmla="*/ 243 w 395"/>
                  <a:gd name="T115" fmla="*/ 211 h 429"/>
                  <a:gd name="T116" fmla="*/ 243 w 395"/>
                  <a:gd name="T117" fmla="*/ 273 h 429"/>
                  <a:gd name="T118" fmla="*/ 237 w 395"/>
                  <a:gd name="T119" fmla="*/ 273 h 429"/>
                  <a:gd name="T120" fmla="*/ 237 w 395"/>
                  <a:gd name="T121" fmla="*/ 277 h 429"/>
                  <a:gd name="T122" fmla="*/ 243 w 395"/>
                  <a:gd name="T123" fmla="*/ 277 h 429"/>
                  <a:gd name="T124" fmla="*/ 243 w 395"/>
                  <a:gd name="T125" fmla="*/ 273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95" h="429">
                    <a:moveTo>
                      <a:pt x="299" y="151"/>
                    </a:moveTo>
                    <a:lnTo>
                      <a:pt x="299" y="429"/>
                    </a:lnTo>
                    <a:lnTo>
                      <a:pt x="242" y="429"/>
                    </a:lnTo>
                    <a:lnTo>
                      <a:pt x="242" y="333"/>
                    </a:lnTo>
                    <a:lnTo>
                      <a:pt x="181" y="333"/>
                    </a:lnTo>
                    <a:lnTo>
                      <a:pt x="181" y="429"/>
                    </a:lnTo>
                    <a:lnTo>
                      <a:pt x="121" y="429"/>
                    </a:lnTo>
                    <a:lnTo>
                      <a:pt x="121" y="151"/>
                    </a:lnTo>
                    <a:lnTo>
                      <a:pt x="211" y="151"/>
                    </a:lnTo>
                    <a:lnTo>
                      <a:pt x="299" y="151"/>
                    </a:lnTo>
                    <a:moveTo>
                      <a:pt x="211" y="151"/>
                    </a:moveTo>
                    <a:lnTo>
                      <a:pt x="211" y="92"/>
                    </a:lnTo>
                    <a:lnTo>
                      <a:pt x="0" y="92"/>
                    </a:lnTo>
                    <a:lnTo>
                      <a:pt x="0" y="429"/>
                    </a:lnTo>
                    <a:moveTo>
                      <a:pt x="395" y="429"/>
                    </a:moveTo>
                    <a:lnTo>
                      <a:pt x="395" y="123"/>
                    </a:lnTo>
                    <a:lnTo>
                      <a:pt x="268" y="0"/>
                    </a:lnTo>
                    <a:lnTo>
                      <a:pt x="268" y="151"/>
                    </a:lnTo>
                    <a:moveTo>
                      <a:pt x="62" y="151"/>
                    </a:moveTo>
                    <a:lnTo>
                      <a:pt x="56" y="151"/>
                    </a:lnTo>
                    <a:lnTo>
                      <a:pt x="56" y="155"/>
                    </a:lnTo>
                    <a:lnTo>
                      <a:pt x="62" y="155"/>
                    </a:lnTo>
                    <a:lnTo>
                      <a:pt x="62" y="151"/>
                    </a:lnTo>
                    <a:moveTo>
                      <a:pt x="62" y="211"/>
                    </a:moveTo>
                    <a:lnTo>
                      <a:pt x="56" y="211"/>
                    </a:lnTo>
                    <a:lnTo>
                      <a:pt x="56" y="217"/>
                    </a:lnTo>
                    <a:lnTo>
                      <a:pt x="62" y="217"/>
                    </a:lnTo>
                    <a:lnTo>
                      <a:pt x="62" y="211"/>
                    </a:lnTo>
                    <a:moveTo>
                      <a:pt x="62" y="271"/>
                    </a:moveTo>
                    <a:lnTo>
                      <a:pt x="56" y="271"/>
                    </a:lnTo>
                    <a:lnTo>
                      <a:pt x="56" y="277"/>
                    </a:lnTo>
                    <a:lnTo>
                      <a:pt x="62" y="277"/>
                    </a:lnTo>
                    <a:lnTo>
                      <a:pt x="62" y="271"/>
                    </a:lnTo>
                    <a:moveTo>
                      <a:pt x="62" y="332"/>
                    </a:moveTo>
                    <a:lnTo>
                      <a:pt x="56" y="332"/>
                    </a:lnTo>
                    <a:lnTo>
                      <a:pt x="56" y="337"/>
                    </a:lnTo>
                    <a:lnTo>
                      <a:pt x="62" y="337"/>
                    </a:lnTo>
                    <a:lnTo>
                      <a:pt x="62" y="332"/>
                    </a:lnTo>
                    <a:moveTo>
                      <a:pt x="62" y="392"/>
                    </a:moveTo>
                    <a:lnTo>
                      <a:pt x="56" y="392"/>
                    </a:lnTo>
                    <a:lnTo>
                      <a:pt x="56" y="397"/>
                    </a:lnTo>
                    <a:lnTo>
                      <a:pt x="62" y="397"/>
                    </a:lnTo>
                    <a:lnTo>
                      <a:pt x="62" y="392"/>
                    </a:lnTo>
                    <a:moveTo>
                      <a:pt x="182" y="211"/>
                    </a:moveTo>
                    <a:lnTo>
                      <a:pt x="177" y="211"/>
                    </a:lnTo>
                    <a:lnTo>
                      <a:pt x="177" y="217"/>
                    </a:lnTo>
                    <a:lnTo>
                      <a:pt x="182" y="217"/>
                    </a:lnTo>
                    <a:lnTo>
                      <a:pt x="182" y="211"/>
                    </a:lnTo>
                    <a:moveTo>
                      <a:pt x="182" y="273"/>
                    </a:moveTo>
                    <a:lnTo>
                      <a:pt x="177" y="273"/>
                    </a:lnTo>
                    <a:lnTo>
                      <a:pt x="177" y="277"/>
                    </a:lnTo>
                    <a:lnTo>
                      <a:pt x="182" y="277"/>
                    </a:lnTo>
                    <a:lnTo>
                      <a:pt x="182" y="273"/>
                    </a:lnTo>
                    <a:moveTo>
                      <a:pt x="243" y="211"/>
                    </a:moveTo>
                    <a:lnTo>
                      <a:pt x="237" y="211"/>
                    </a:lnTo>
                    <a:lnTo>
                      <a:pt x="237" y="217"/>
                    </a:lnTo>
                    <a:lnTo>
                      <a:pt x="243" y="217"/>
                    </a:lnTo>
                    <a:lnTo>
                      <a:pt x="243" y="211"/>
                    </a:lnTo>
                    <a:moveTo>
                      <a:pt x="243" y="273"/>
                    </a:moveTo>
                    <a:lnTo>
                      <a:pt x="237" y="273"/>
                    </a:lnTo>
                    <a:lnTo>
                      <a:pt x="237" y="277"/>
                    </a:lnTo>
                    <a:lnTo>
                      <a:pt x="243" y="277"/>
                    </a:lnTo>
                    <a:lnTo>
                      <a:pt x="243" y="273"/>
                    </a:lnTo>
                  </a:path>
                </a:pathLst>
              </a:custGeom>
              <a:noFill/>
              <a:ln w="1270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75">
                  <a:defRPr/>
                </a:pPr>
                <a:endParaRPr lang="en-US" sz="1324">
                  <a:solidFill>
                    <a:srgbClr val="1A1A1A"/>
                  </a:solidFill>
                  <a:latin typeface="Segoe UI"/>
                </a:endParaRPr>
              </a:p>
            </p:txBody>
          </p:sp>
          <p:grpSp>
            <p:nvGrpSpPr>
              <p:cNvPr id="189" name="Group 188">
                <a:extLst>
                  <a:ext uri="{FF2B5EF4-FFF2-40B4-BE49-F238E27FC236}">
                    <a16:creationId xmlns:a16="http://schemas.microsoft.com/office/drawing/2014/main" id="{E7F96387-0366-43A7-A07E-9CAADD9766F8}"/>
                  </a:ext>
                </a:extLst>
              </p:cNvPr>
              <p:cNvGrpSpPr/>
              <p:nvPr/>
            </p:nvGrpSpPr>
            <p:grpSpPr>
              <a:xfrm>
                <a:off x="988190" y="6029532"/>
                <a:ext cx="448191" cy="339810"/>
                <a:chOff x="2810087" y="4925435"/>
                <a:chExt cx="767042" cy="581557"/>
              </a:xfrm>
            </p:grpSpPr>
            <p:grpSp>
              <p:nvGrpSpPr>
                <p:cNvPr id="190" name="Group 4">
                  <a:extLst>
                    <a:ext uri="{FF2B5EF4-FFF2-40B4-BE49-F238E27FC236}">
                      <a16:creationId xmlns:a16="http://schemas.microsoft.com/office/drawing/2014/main" id="{FC312244-B76A-43A5-81FA-E73F41952FF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3228625" y="5274407"/>
                  <a:ext cx="348504" cy="198190"/>
                  <a:chOff x="4568" y="3459"/>
                  <a:chExt cx="313" cy="178"/>
                </a:xfrm>
              </p:grpSpPr>
              <p:sp>
                <p:nvSpPr>
                  <p:cNvPr id="193" name="Freeform 5">
                    <a:extLst>
                      <a:ext uri="{FF2B5EF4-FFF2-40B4-BE49-F238E27FC236}">
                        <a16:creationId xmlns:a16="http://schemas.microsoft.com/office/drawing/2014/main" id="{24AB78CE-8507-4267-8B8A-E95AA840860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45" y="3512"/>
                    <a:ext cx="159" cy="63"/>
                  </a:xfrm>
                  <a:custGeom>
                    <a:avLst/>
                    <a:gdLst>
                      <a:gd name="T0" fmla="*/ 220 w 220"/>
                      <a:gd name="T1" fmla="*/ 67 h 87"/>
                      <a:gd name="T2" fmla="*/ 199 w 220"/>
                      <a:gd name="T3" fmla="*/ 87 h 87"/>
                      <a:gd name="T4" fmla="*/ 21 w 220"/>
                      <a:gd name="T5" fmla="*/ 87 h 87"/>
                      <a:gd name="T6" fmla="*/ 0 w 220"/>
                      <a:gd name="T7" fmla="*/ 67 h 87"/>
                      <a:gd name="T8" fmla="*/ 0 w 220"/>
                      <a:gd name="T9" fmla="*/ 21 h 87"/>
                      <a:gd name="T10" fmla="*/ 21 w 220"/>
                      <a:gd name="T11" fmla="*/ 0 h 87"/>
                      <a:gd name="T12" fmla="*/ 199 w 220"/>
                      <a:gd name="T13" fmla="*/ 0 h 87"/>
                      <a:gd name="T14" fmla="*/ 220 w 220"/>
                      <a:gd name="T15" fmla="*/ 21 h 87"/>
                      <a:gd name="T16" fmla="*/ 220 w 220"/>
                      <a:gd name="T17" fmla="*/ 67 h 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20" h="87">
                        <a:moveTo>
                          <a:pt x="220" y="67"/>
                        </a:moveTo>
                        <a:cubicBezTo>
                          <a:pt x="220" y="78"/>
                          <a:pt x="210" y="87"/>
                          <a:pt x="199" y="87"/>
                        </a:cubicBezTo>
                        <a:cubicBezTo>
                          <a:pt x="21" y="87"/>
                          <a:pt x="21" y="87"/>
                          <a:pt x="21" y="87"/>
                        </a:cubicBezTo>
                        <a:cubicBezTo>
                          <a:pt x="10" y="87"/>
                          <a:pt x="0" y="78"/>
                          <a:pt x="0" y="67"/>
                        </a:cubicBezTo>
                        <a:cubicBezTo>
                          <a:pt x="0" y="21"/>
                          <a:pt x="0" y="21"/>
                          <a:pt x="0" y="21"/>
                        </a:cubicBezTo>
                        <a:cubicBezTo>
                          <a:pt x="0" y="10"/>
                          <a:pt x="10" y="0"/>
                          <a:pt x="21" y="0"/>
                        </a:cubicBezTo>
                        <a:cubicBezTo>
                          <a:pt x="199" y="0"/>
                          <a:pt x="199" y="0"/>
                          <a:pt x="199" y="0"/>
                        </a:cubicBezTo>
                        <a:cubicBezTo>
                          <a:pt x="210" y="0"/>
                          <a:pt x="220" y="10"/>
                          <a:pt x="220" y="21"/>
                        </a:cubicBezTo>
                        <a:lnTo>
                          <a:pt x="220" y="67"/>
                        </a:lnTo>
                        <a:close/>
                      </a:path>
                    </a:pathLst>
                  </a:custGeom>
                  <a:noFill/>
                  <a:ln w="9525" cap="flat">
                    <a:solidFill>
                      <a:schemeClr val="tx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67232" tIns="33616" rIns="67232" bIns="3361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775">
                      <a:defRPr/>
                    </a:pPr>
                    <a:endParaRPr lang="en-US" sz="1324">
                      <a:solidFill>
                        <a:srgbClr val="505050"/>
                      </a:solidFill>
                      <a:latin typeface="Segoe UI Semilight"/>
                    </a:endParaRPr>
                  </a:p>
                </p:txBody>
              </p:sp>
              <p:sp>
                <p:nvSpPr>
                  <p:cNvPr id="194" name="Freeform 6">
                    <a:extLst>
                      <a:ext uri="{FF2B5EF4-FFF2-40B4-BE49-F238E27FC236}">
                        <a16:creationId xmlns:a16="http://schemas.microsoft.com/office/drawing/2014/main" id="{DA1C36F2-AE45-4A3C-A8FC-9565741EACF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03" y="3511"/>
                    <a:ext cx="24" cy="65"/>
                  </a:xfrm>
                  <a:custGeom>
                    <a:avLst/>
                    <a:gdLst>
                      <a:gd name="T0" fmla="*/ 33 w 33"/>
                      <a:gd name="T1" fmla="*/ 72 h 89"/>
                      <a:gd name="T2" fmla="*/ 17 w 33"/>
                      <a:gd name="T3" fmla="*/ 89 h 89"/>
                      <a:gd name="T4" fmla="*/ 0 w 33"/>
                      <a:gd name="T5" fmla="*/ 72 h 89"/>
                      <a:gd name="T6" fmla="*/ 0 w 33"/>
                      <a:gd name="T7" fmla="*/ 17 h 89"/>
                      <a:gd name="T8" fmla="*/ 17 w 33"/>
                      <a:gd name="T9" fmla="*/ 0 h 89"/>
                      <a:gd name="T10" fmla="*/ 33 w 33"/>
                      <a:gd name="T11" fmla="*/ 17 h 89"/>
                      <a:gd name="T12" fmla="*/ 33 w 33"/>
                      <a:gd name="T13" fmla="*/ 72 h 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3" h="89">
                        <a:moveTo>
                          <a:pt x="33" y="72"/>
                        </a:moveTo>
                        <a:cubicBezTo>
                          <a:pt x="33" y="82"/>
                          <a:pt x="26" y="89"/>
                          <a:pt x="17" y="89"/>
                        </a:cubicBezTo>
                        <a:cubicBezTo>
                          <a:pt x="7" y="89"/>
                          <a:pt x="0" y="82"/>
                          <a:pt x="0" y="72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0" y="7"/>
                          <a:pt x="7" y="0"/>
                          <a:pt x="17" y="0"/>
                        </a:cubicBezTo>
                        <a:cubicBezTo>
                          <a:pt x="26" y="0"/>
                          <a:pt x="33" y="7"/>
                          <a:pt x="33" y="17"/>
                        </a:cubicBezTo>
                        <a:lnTo>
                          <a:pt x="33" y="72"/>
                        </a:lnTo>
                        <a:close/>
                      </a:path>
                    </a:pathLst>
                  </a:custGeom>
                  <a:noFill/>
                  <a:ln w="9525" cap="flat">
                    <a:solidFill>
                      <a:schemeClr val="tx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67232" tIns="33616" rIns="67232" bIns="3361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775">
                      <a:defRPr/>
                    </a:pPr>
                    <a:endParaRPr lang="en-US" sz="1324">
                      <a:solidFill>
                        <a:srgbClr val="505050"/>
                      </a:solidFill>
                      <a:latin typeface="Segoe UI Semilight"/>
                    </a:endParaRPr>
                  </a:p>
                </p:txBody>
              </p:sp>
              <p:sp>
                <p:nvSpPr>
                  <p:cNvPr id="195" name="Line 7">
                    <a:extLst>
                      <a:ext uri="{FF2B5EF4-FFF2-40B4-BE49-F238E27FC236}">
                        <a16:creationId xmlns:a16="http://schemas.microsoft.com/office/drawing/2014/main" id="{ED254B36-9EDE-4508-A00C-2C9A882676C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568" y="3479"/>
                    <a:ext cx="92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chemeClr val="tx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67232" tIns="33616" rIns="67232" bIns="3361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775">
                      <a:defRPr/>
                    </a:pPr>
                    <a:endParaRPr lang="en-US" sz="1324">
                      <a:solidFill>
                        <a:srgbClr val="505050"/>
                      </a:solidFill>
                      <a:latin typeface="Segoe UI Semilight"/>
                    </a:endParaRPr>
                  </a:p>
                </p:txBody>
              </p:sp>
              <p:sp>
                <p:nvSpPr>
                  <p:cNvPr id="196" name="Line 8">
                    <a:extLst>
                      <a:ext uri="{FF2B5EF4-FFF2-40B4-BE49-F238E27FC236}">
                        <a16:creationId xmlns:a16="http://schemas.microsoft.com/office/drawing/2014/main" id="{851CC598-3091-4F19-8443-C6F7A954DA5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614" y="3479"/>
                    <a:ext cx="0" cy="32"/>
                  </a:xfrm>
                  <a:prstGeom prst="line">
                    <a:avLst/>
                  </a:prstGeom>
                  <a:noFill/>
                  <a:ln w="9525" cap="flat">
                    <a:solidFill>
                      <a:schemeClr val="tx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67232" tIns="33616" rIns="67232" bIns="3361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775">
                      <a:defRPr/>
                    </a:pPr>
                    <a:endParaRPr lang="en-US" sz="1324">
                      <a:solidFill>
                        <a:srgbClr val="505050"/>
                      </a:solidFill>
                      <a:latin typeface="Segoe UI Semilight"/>
                    </a:endParaRPr>
                  </a:p>
                </p:txBody>
              </p:sp>
              <p:sp>
                <p:nvSpPr>
                  <p:cNvPr id="197" name="Freeform 9">
                    <a:extLst>
                      <a:ext uri="{FF2B5EF4-FFF2-40B4-BE49-F238E27FC236}">
                        <a16:creationId xmlns:a16="http://schemas.microsoft.com/office/drawing/2014/main" id="{0BE33A30-8809-46CF-9D5C-E8EB10050E1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05" y="3459"/>
                    <a:ext cx="19" cy="20"/>
                  </a:xfrm>
                  <a:custGeom>
                    <a:avLst/>
                    <a:gdLst>
                      <a:gd name="T0" fmla="*/ 26 w 26"/>
                      <a:gd name="T1" fmla="*/ 27 h 28"/>
                      <a:gd name="T2" fmla="*/ 26 w 26"/>
                      <a:gd name="T3" fmla="*/ 8 h 28"/>
                      <a:gd name="T4" fmla="*/ 18 w 26"/>
                      <a:gd name="T5" fmla="*/ 0 h 28"/>
                      <a:gd name="T6" fmla="*/ 8 w 26"/>
                      <a:gd name="T7" fmla="*/ 0 h 28"/>
                      <a:gd name="T8" fmla="*/ 0 w 26"/>
                      <a:gd name="T9" fmla="*/ 8 h 28"/>
                      <a:gd name="T10" fmla="*/ 0 w 26"/>
                      <a:gd name="T11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6" h="28">
                        <a:moveTo>
                          <a:pt x="26" y="27"/>
                        </a:moveTo>
                        <a:cubicBezTo>
                          <a:pt x="26" y="8"/>
                          <a:pt x="26" y="8"/>
                          <a:pt x="26" y="8"/>
                        </a:cubicBezTo>
                        <a:cubicBezTo>
                          <a:pt x="26" y="4"/>
                          <a:pt x="23" y="0"/>
                          <a:pt x="1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3" y="0"/>
                          <a:pt x="0" y="4"/>
                          <a:pt x="0" y="8"/>
                        </a:cubicBezTo>
                        <a:cubicBezTo>
                          <a:pt x="0" y="28"/>
                          <a:pt x="0" y="28"/>
                          <a:pt x="0" y="28"/>
                        </a:cubicBezTo>
                      </a:path>
                    </a:pathLst>
                  </a:custGeom>
                  <a:noFill/>
                  <a:ln w="9525" cap="flat">
                    <a:solidFill>
                      <a:schemeClr val="tx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67232" tIns="33616" rIns="67232" bIns="3361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775">
                      <a:defRPr/>
                    </a:pPr>
                    <a:endParaRPr lang="en-US" sz="1324">
                      <a:solidFill>
                        <a:srgbClr val="505050"/>
                      </a:solidFill>
                      <a:latin typeface="Segoe UI Semilight"/>
                    </a:endParaRPr>
                  </a:p>
                </p:txBody>
              </p:sp>
              <p:sp>
                <p:nvSpPr>
                  <p:cNvPr id="198" name="Line 10">
                    <a:extLst>
                      <a:ext uri="{FF2B5EF4-FFF2-40B4-BE49-F238E27FC236}">
                        <a16:creationId xmlns:a16="http://schemas.microsoft.com/office/drawing/2014/main" id="{5DE6E26B-AF9F-41A6-9224-E70BFDA8C8A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627" y="3526"/>
                    <a:ext cx="18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chemeClr val="tx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67232" tIns="33616" rIns="67232" bIns="3361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775">
                      <a:defRPr/>
                    </a:pPr>
                    <a:endParaRPr lang="en-US" sz="1324">
                      <a:solidFill>
                        <a:srgbClr val="505050"/>
                      </a:solidFill>
                      <a:latin typeface="Segoe UI Semilight"/>
                    </a:endParaRPr>
                  </a:p>
                </p:txBody>
              </p:sp>
              <p:sp>
                <p:nvSpPr>
                  <p:cNvPr id="199" name="Line 11">
                    <a:extLst>
                      <a:ext uri="{FF2B5EF4-FFF2-40B4-BE49-F238E27FC236}">
                        <a16:creationId xmlns:a16="http://schemas.microsoft.com/office/drawing/2014/main" id="{BFDAD035-A826-41E7-9992-32016D531F4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627" y="3558"/>
                    <a:ext cx="18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chemeClr val="tx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67232" tIns="33616" rIns="67232" bIns="3361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775">
                      <a:defRPr/>
                    </a:pPr>
                    <a:endParaRPr lang="en-US" sz="1324">
                      <a:solidFill>
                        <a:srgbClr val="505050"/>
                      </a:solidFill>
                      <a:latin typeface="Segoe UI Semilight"/>
                    </a:endParaRPr>
                  </a:p>
                </p:txBody>
              </p:sp>
              <p:sp>
                <p:nvSpPr>
                  <p:cNvPr id="200" name="Freeform 12">
                    <a:extLst>
                      <a:ext uri="{FF2B5EF4-FFF2-40B4-BE49-F238E27FC236}">
                        <a16:creationId xmlns:a16="http://schemas.microsoft.com/office/drawing/2014/main" id="{81C35622-610B-44E5-BCAB-A42A655FFD2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22" y="3511"/>
                    <a:ext cx="24" cy="65"/>
                  </a:xfrm>
                  <a:custGeom>
                    <a:avLst/>
                    <a:gdLst>
                      <a:gd name="T0" fmla="*/ 0 w 33"/>
                      <a:gd name="T1" fmla="*/ 72 h 89"/>
                      <a:gd name="T2" fmla="*/ 17 w 33"/>
                      <a:gd name="T3" fmla="*/ 89 h 89"/>
                      <a:gd name="T4" fmla="*/ 33 w 33"/>
                      <a:gd name="T5" fmla="*/ 72 h 89"/>
                      <a:gd name="T6" fmla="*/ 33 w 33"/>
                      <a:gd name="T7" fmla="*/ 17 h 89"/>
                      <a:gd name="T8" fmla="*/ 17 w 33"/>
                      <a:gd name="T9" fmla="*/ 0 h 89"/>
                      <a:gd name="T10" fmla="*/ 0 w 33"/>
                      <a:gd name="T11" fmla="*/ 17 h 89"/>
                      <a:gd name="T12" fmla="*/ 0 w 33"/>
                      <a:gd name="T13" fmla="*/ 72 h 8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3" h="89">
                        <a:moveTo>
                          <a:pt x="0" y="72"/>
                        </a:moveTo>
                        <a:cubicBezTo>
                          <a:pt x="0" y="82"/>
                          <a:pt x="8" y="89"/>
                          <a:pt x="17" y="89"/>
                        </a:cubicBezTo>
                        <a:cubicBezTo>
                          <a:pt x="26" y="89"/>
                          <a:pt x="33" y="82"/>
                          <a:pt x="33" y="72"/>
                        </a:cubicBezTo>
                        <a:cubicBezTo>
                          <a:pt x="33" y="17"/>
                          <a:pt x="33" y="17"/>
                          <a:pt x="33" y="17"/>
                        </a:cubicBezTo>
                        <a:cubicBezTo>
                          <a:pt x="33" y="7"/>
                          <a:pt x="26" y="0"/>
                          <a:pt x="17" y="0"/>
                        </a:cubicBezTo>
                        <a:cubicBezTo>
                          <a:pt x="8" y="0"/>
                          <a:pt x="0" y="7"/>
                          <a:pt x="0" y="17"/>
                        </a:cubicBezTo>
                        <a:lnTo>
                          <a:pt x="0" y="72"/>
                        </a:lnTo>
                        <a:close/>
                      </a:path>
                    </a:pathLst>
                  </a:custGeom>
                  <a:noFill/>
                  <a:ln w="9525" cap="flat">
                    <a:solidFill>
                      <a:schemeClr val="tx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67232" tIns="33616" rIns="67232" bIns="3361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775">
                      <a:defRPr/>
                    </a:pPr>
                    <a:endParaRPr lang="en-US" sz="1324">
                      <a:solidFill>
                        <a:srgbClr val="505050"/>
                      </a:solidFill>
                      <a:latin typeface="Segoe UI Semilight"/>
                    </a:endParaRPr>
                  </a:p>
                </p:txBody>
              </p:sp>
              <p:sp>
                <p:nvSpPr>
                  <p:cNvPr id="201" name="Line 13">
                    <a:extLst>
                      <a:ext uri="{FF2B5EF4-FFF2-40B4-BE49-F238E27FC236}">
                        <a16:creationId xmlns:a16="http://schemas.microsoft.com/office/drawing/2014/main" id="{9E94F58F-0F2C-4527-BAB0-C31798A0335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789" y="3479"/>
                    <a:ext cx="92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chemeClr val="tx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67232" tIns="33616" rIns="67232" bIns="3361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775">
                      <a:defRPr/>
                    </a:pPr>
                    <a:endParaRPr lang="en-US" sz="1324">
                      <a:solidFill>
                        <a:srgbClr val="505050"/>
                      </a:solidFill>
                      <a:latin typeface="Segoe UI Semilight"/>
                    </a:endParaRPr>
                  </a:p>
                </p:txBody>
              </p:sp>
              <p:sp>
                <p:nvSpPr>
                  <p:cNvPr id="202" name="Line 14">
                    <a:extLst>
                      <a:ext uri="{FF2B5EF4-FFF2-40B4-BE49-F238E27FC236}">
                        <a16:creationId xmlns:a16="http://schemas.microsoft.com/office/drawing/2014/main" id="{288449EC-354F-460A-B188-B82BFB8646B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835" y="3479"/>
                    <a:ext cx="0" cy="32"/>
                  </a:xfrm>
                  <a:prstGeom prst="line">
                    <a:avLst/>
                  </a:prstGeom>
                  <a:noFill/>
                  <a:ln w="9525" cap="flat">
                    <a:solidFill>
                      <a:schemeClr val="tx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67232" tIns="33616" rIns="67232" bIns="3361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775">
                      <a:defRPr/>
                    </a:pPr>
                    <a:endParaRPr lang="en-US" sz="1324">
                      <a:solidFill>
                        <a:srgbClr val="505050"/>
                      </a:solidFill>
                      <a:latin typeface="Segoe UI Semilight"/>
                    </a:endParaRPr>
                  </a:p>
                </p:txBody>
              </p:sp>
              <p:sp>
                <p:nvSpPr>
                  <p:cNvPr id="203" name="Freeform 15">
                    <a:extLst>
                      <a:ext uri="{FF2B5EF4-FFF2-40B4-BE49-F238E27FC236}">
                        <a16:creationId xmlns:a16="http://schemas.microsoft.com/office/drawing/2014/main" id="{75814982-2FCA-49F3-963A-EEB3F9DF4A4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25" y="3459"/>
                    <a:ext cx="19" cy="20"/>
                  </a:xfrm>
                  <a:custGeom>
                    <a:avLst/>
                    <a:gdLst>
                      <a:gd name="T0" fmla="*/ 0 w 27"/>
                      <a:gd name="T1" fmla="*/ 27 h 28"/>
                      <a:gd name="T2" fmla="*/ 0 w 27"/>
                      <a:gd name="T3" fmla="*/ 8 h 28"/>
                      <a:gd name="T4" fmla="*/ 8 w 27"/>
                      <a:gd name="T5" fmla="*/ 0 h 28"/>
                      <a:gd name="T6" fmla="*/ 19 w 27"/>
                      <a:gd name="T7" fmla="*/ 0 h 28"/>
                      <a:gd name="T8" fmla="*/ 27 w 27"/>
                      <a:gd name="T9" fmla="*/ 8 h 28"/>
                      <a:gd name="T10" fmla="*/ 27 w 27"/>
                      <a:gd name="T11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7" h="28">
                        <a:moveTo>
                          <a:pt x="0" y="27"/>
                        </a:move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0" y="4"/>
                          <a:pt x="4" y="0"/>
                          <a:pt x="8" y="0"/>
                        </a:cubicBezTo>
                        <a:cubicBezTo>
                          <a:pt x="19" y="0"/>
                          <a:pt x="19" y="0"/>
                          <a:pt x="19" y="0"/>
                        </a:cubicBezTo>
                        <a:cubicBezTo>
                          <a:pt x="23" y="0"/>
                          <a:pt x="27" y="4"/>
                          <a:pt x="27" y="8"/>
                        </a:cubicBezTo>
                        <a:cubicBezTo>
                          <a:pt x="27" y="28"/>
                          <a:pt x="27" y="28"/>
                          <a:pt x="27" y="28"/>
                        </a:cubicBezTo>
                      </a:path>
                    </a:pathLst>
                  </a:custGeom>
                  <a:noFill/>
                  <a:ln w="9525" cap="flat">
                    <a:solidFill>
                      <a:schemeClr val="tx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67232" tIns="33616" rIns="67232" bIns="3361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775">
                      <a:defRPr/>
                    </a:pPr>
                    <a:endParaRPr lang="en-US" sz="1324">
                      <a:solidFill>
                        <a:srgbClr val="505050"/>
                      </a:solidFill>
                      <a:latin typeface="Segoe UI Semilight"/>
                    </a:endParaRPr>
                  </a:p>
                </p:txBody>
              </p:sp>
              <p:sp>
                <p:nvSpPr>
                  <p:cNvPr id="204" name="Line 16">
                    <a:extLst>
                      <a:ext uri="{FF2B5EF4-FFF2-40B4-BE49-F238E27FC236}">
                        <a16:creationId xmlns:a16="http://schemas.microsoft.com/office/drawing/2014/main" id="{819F27D9-F67B-4AA8-AC21-785D1F6E87D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804" y="3526"/>
                    <a:ext cx="18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chemeClr val="tx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67232" tIns="33616" rIns="67232" bIns="3361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775">
                      <a:defRPr/>
                    </a:pPr>
                    <a:endParaRPr lang="en-US" sz="1324">
                      <a:solidFill>
                        <a:srgbClr val="505050"/>
                      </a:solidFill>
                      <a:latin typeface="Segoe UI Semilight"/>
                    </a:endParaRPr>
                  </a:p>
                </p:txBody>
              </p:sp>
              <p:sp>
                <p:nvSpPr>
                  <p:cNvPr id="205" name="Line 17">
                    <a:extLst>
                      <a:ext uri="{FF2B5EF4-FFF2-40B4-BE49-F238E27FC236}">
                        <a16:creationId xmlns:a16="http://schemas.microsoft.com/office/drawing/2014/main" id="{0E142D7F-52A6-4EAD-9661-15D634600E3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804" y="3558"/>
                    <a:ext cx="18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chemeClr val="tx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67232" tIns="33616" rIns="67232" bIns="3361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775">
                      <a:defRPr/>
                    </a:pPr>
                    <a:endParaRPr lang="en-US" sz="1324">
                      <a:solidFill>
                        <a:srgbClr val="505050"/>
                      </a:solidFill>
                      <a:latin typeface="Segoe UI Semilight"/>
                    </a:endParaRPr>
                  </a:p>
                </p:txBody>
              </p:sp>
              <p:sp>
                <p:nvSpPr>
                  <p:cNvPr id="206" name="Line 18">
                    <a:extLst>
                      <a:ext uri="{FF2B5EF4-FFF2-40B4-BE49-F238E27FC236}">
                        <a16:creationId xmlns:a16="http://schemas.microsoft.com/office/drawing/2014/main" id="{602F6F99-3389-4C64-A1BD-1B48E8EC370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638" y="3573"/>
                    <a:ext cx="33" cy="64"/>
                  </a:xfrm>
                  <a:prstGeom prst="line">
                    <a:avLst/>
                  </a:prstGeom>
                  <a:noFill/>
                  <a:ln w="9525" cap="flat">
                    <a:solidFill>
                      <a:schemeClr val="tx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67232" tIns="33616" rIns="67232" bIns="3361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775">
                      <a:defRPr/>
                    </a:pPr>
                    <a:endParaRPr lang="en-US" sz="1324">
                      <a:solidFill>
                        <a:srgbClr val="505050"/>
                      </a:solidFill>
                      <a:latin typeface="Segoe UI Semilight"/>
                    </a:endParaRPr>
                  </a:p>
                </p:txBody>
              </p:sp>
              <p:sp>
                <p:nvSpPr>
                  <p:cNvPr id="207" name="Line 19">
                    <a:extLst>
                      <a:ext uri="{FF2B5EF4-FFF2-40B4-BE49-F238E27FC236}">
                        <a16:creationId xmlns:a16="http://schemas.microsoft.com/office/drawing/2014/main" id="{D910B35F-C68F-48B9-A4F4-8AA4F3459B4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777" y="3573"/>
                    <a:ext cx="33" cy="64"/>
                  </a:xfrm>
                  <a:prstGeom prst="line">
                    <a:avLst/>
                  </a:prstGeom>
                  <a:noFill/>
                  <a:ln w="9525" cap="flat">
                    <a:solidFill>
                      <a:schemeClr val="tx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67232" tIns="33616" rIns="67232" bIns="3361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775">
                      <a:defRPr/>
                    </a:pPr>
                    <a:endParaRPr lang="en-US" sz="1324">
                      <a:solidFill>
                        <a:srgbClr val="505050"/>
                      </a:solidFill>
                      <a:latin typeface="Segoe UI Semilight"/>
                    </a:endParaRPr>
                  </a:p>
                </p:txBody>
              </p:sp>
              <p:sp>
                <p:nvSpPr>
                  <p:cNvPr id="208" name="Line 20">
                    <a:extLst>
                      <a:ext uri="{FF2B5EF4-FFF2-40B4-BE49-F238E27FC236}">
                        <a16:creationId xmlns:a16="http://schemas.microsoft.com/office/drawing/2014/main" id="{F6978A2C-EA8B-4CA2-AA82-3BB71417F88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683" y="3552"/>
                    <a:ext cx="83" cy="0"/>
                  </a:xfrm>
                  <a:prstGeom prst="line">
                    <a:avLst/>
                  </a:prstGeom>
                  <a:noFill/>
                  <a:ln w="9525" cap="flat">
                    <a:solidFill>
                      <a:schemeClr val="tx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67232" tIns="33616" rIns="67232" bIns="3361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775">
                      <a:defRPr/>
                    </a:pPr>
                    <a:endParaRPr lang="en-US" sz="1324">
                      <a:solidFill>
                        <a:srgbClr val="505050"/>
                      </a:solidFill>
                      <a:latin typeface="Segoe UI Semilight"/>
                    </a:endParaRPr>
                  </a:p>
                </p:txBody>
              </p:sp>
              <p:sp>
                <p:nvSpPr>
                  <p:cNvPr id="209" name="Freeform 21">
                    <a:extLst>
                      <a:ext uri="{FF2B5EF4-FFF2-40B4-BE49-F238E27FC236}">
                        <a16:creationId xmlns:a16="http://schemas.microsoft.com/office/drawing/2014/main" id="{2D4FDC60-3091-4258-896F-3775663B5D8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686" y="3512"/>
                    <a:ext cx="76" cy="20"/>
                  </a:xfrm>
                  <a:custGeom>
                    <a:avLst/>
                    <a:gdLst>
                      <a:gd name="T0" fmla="*/ 0 w 76"/>
                      <a:gd name="T1" fmla="*/ 0 h 20"/>
                      <a:gd name="T2" fmla="*/ 12 w 76"/>
                      <a:gd name="T3" fmla="*/ 20 h 20"/>
                      <a:gd name="T4" fmla="*/ 64 w 76"/>
                      <a:gd name="T5" fmla="*/ 20 h 20"/>
                      <a:gd name="T6" fmla="*/ 76 w 76"/>
                      <a:gd name="T7" fmla="*/ 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6" h="20">
                        <a:moveTo>
                          <a:pt x="0" y="0"/>
                        </a:moveTo>
                        <a:lnTo>
                          <a:pt x="12" y="20"/>
                        </a:lnTo>
                        <a:lnTo>
                          <a:pt x="64" y="20"/>
                        </a:lnTo>
                        <a:lnTo>
                          <a:pt x="76" y="0"/>
                        </a:lnTo>
                      </a:path>
                    </a:pathLst>
                  </a:custGeom>
                  <a:noFill/>
                  <a:ln w="9525" cap="flat">
                    <a:solidFill>
                      <a:schemeClr val="tx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67232" tIns="33616" rIns="67232" bIns="3361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775">
                      <a:defRPr/>
                    </a:pPr>
                    <a:endParaRPr lang="en-US" sz="1324">
                      <a:solidFill>
                        <a:srgbClr val="505050"/>
                      </a:solidFill>
                      <a:latin typeface="Segoe UI Semilight"/>
                    </a:endParaRPr>
                  </a:p>
                </p:txBody>
              </p:sp>
            </p:grpSp>
            <p:sp>
              <p:nvSpPr>
                <p:cNvPr id="191" name="speedometer_2">
                  <a:extLst>
                    <a:ext uri="{FF2B5EF4-FFF2-40B4-BE49-F238E27FC236}">
                      <a16:creationId xmlns:a16="http://schemas.microsoft.com/office/drawing/2014/main" id="{FADE9DFA-438F-4768-A28A-3C01A90DF08A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auto">
                <a:xfrm>
                  <a:off x="2994877" y="5300685"/>
                  <a:ext cx="206307" cy="206307"/>
                </a:xfrm>
                <a:custGeom>
                  <a:avLst/>
                  <a:gdLst>
                    <a:gd name="T0" fmla="*/ 155 w 281"/>
                    <a:gd name="T1" fmla="*/ 155 h 281"/>
                    <a:gd name="T2" fmla="*/ 126 w 281"/>
                    <a:gd name="T3" fmla="*/ 155 h 281"/>
                    <a:gd name="T4" fmla="*/ 126 w 281"/>
                    <a:gd name="T5" fmla="*/ 126 h 281"/>
                    <a:gd name="T6" fmla="*/ 155 w 281"/>
                    <a:gd name="T7" fmla="*/ 126 h 281"/>
                    <a:gd name="T8" fmla="*/ 155 w 281"/>
                    <a:gd name="T9" fmla="*/ 155 h 281"/>
                    <a:gd name="T10" fmla="*/ 140 w 281"/>
                    <a:gd name="T11" fmla="*/ 0 h 281"/>
                    <a:gd name="T12" fmla="*/ 0 w 281"/>
                    <a:gd name="T13" fmla="*/ 141 h 281"/>
                    <a:gd name="T14" fmla="*/ 140 w 281"/>
                    <a:gd name="T15" fmla="*/ 281 h 281"/>
                    <a:gd name="T16" fmla="*/ 281 w 281"/>
                    <a:gd name="T17" fmla="*/ 141 h 281"/>
                    <a:gd name="T18" fmla="*/ 140 w 281"/>
                    <a:gd name="T19" fmla="*/ 0 h 281"/>
                    <a:gd name="T20" fmla="*/ 214 w 281"/>
                    <a:gd name="T21" fmla="*/ 210 h 281"/>
                    <a:gd name="T22" fmla="*/ 241 w 281"/>
                    <a:gd name="T23" fmla="*/ 141 h 281"/>
                    <a:gd name="T24" fmla="*/ 235 w 281"/>
                    <a:gd name="T25" fmla="*/ 105 h 281"/>
                    <a:gd name="T26" fmla="*/ 174 w 281"/>
                    <a:gd name="T27" fmla="*/ 45 h 281"/>
                    <a:gd name="T28" fmla="*/ 140 w 281"/>
                    <a:gd name="T29" fmla="*/ 40 h 281"/>
                    <a:gd name="T30" fmla="*/ 40 w 281"/>
                    <a:gd name="T31" fmla="*/ 141 h 281"/>
                    <a:gd name="T32" fmla="*/ 67 w 281"/>
                    <a:gd name="T33" fmla="*/ 210 h 281"/>
                    <a:gd name="T34" fmla="*/ 212 w 281"/>
                    <a:gd name="T35" fmla="*/ 69 h 281"/>
                    <a:gd name="T36" fmla="*/ 157 w 281"/>
                    <a:gd name="T37" fmla="*/ 124 h 2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81" h="281">
                      <a:moveTo>
                        <a:pt x="155" y="155"/>
                      </a:moveTo>
                      <a:cubicBezTo>
                        <a:pt x="147" y="164"/>
                        <a:pt x="134" y="164"/>
                        <a:pt x="126" y="155"/>
                      </a:cubicBezTo>
                      <a:cubicBezTo>
                        <a:pt x="117" y="147"/>
                        <a:pt x="117" y="134"/>
                        <a:pt x="126" y="126"/>
                      </a:cubicBezTo>
                      <a:cubicBezTo>
                        <a:pt x="134" y="118"/>
                        <a:pt x="147" y="117"/>
                        <a:pt x="155" y="126"/>
                      </a:cubicBezTo>
                      <a:cubicBezTo>
                        <a:pt x="164" y="134"/>
                        <a:pt x="164" y="147"/>
                        <a:pt x="155" y="155"/>
                      </a:cubicBezTo>
                      <a:close/>
                      <a:moveTo>
                        <a:pt x="140" y="0"/>
                      </a:moveTo>
                      <a:cubicBezTo>
                        <a:pt x="63" y="0"/>
                        <a:pt x="0" y="63"/>
                        <a:pt x="0" y="141"/>
                      </a:cubicBezTo>
                      <a:cubicBezTo>
                        <a:pt x="0" y="218"/>
                        <a:pt x="63" y="281"/>
                        <a:pt x="140" y="281"/>
                      </a:cubicBezTo>
                      <a:cubicBezTo>
                        <a:pt x="218" y="281"/>
                        <a:pt x="281" y="218"/>
                        <a:pt x="281" y="141"/>
                      </a:cubicBezTo>
                      <a:cubicBezTo>
                        <a:pt x="281" y="63"/>
                        <a:pt x="218" y="0"/>
                        <a:pt x="140" y="0"/>
                      </a:cubicBezTo>
                      <a:close/>
                      <a:moveTo>
                        <a:pt x="214" y="210"/>
                      </a:moveTo>
                      <a:cubicBezTo>
                        <a:pt x="231" y="192"/>
                        <a:pt x="241" y="168"/>
                        <a:pt x="241" y="141"/>
                      </a:cubicBezTo>
                      <a:cubicBezTo>
                        <a:pt x="241" y="128"/>
                        <a:pt x="239" y="116"/>
                        <a:pt x="235" y="105"/>
                      </a:cubicBezTo>
                      <a:moveTo>
                        <a:pt x="174" y="45"/>
                      </a:moveTo>
                      <a:cubicBezTo>
                        <a:pt x="163" y="42"/>
                        <a:pt x="152" y="40"/>
                        <a:pt x="140" y="40"/>
                      </a:cubicBezTo>
                      <a:cubicBezTo>
                        <a:pt x="85" y="40"/>
                        <a:pt x="40" y="85"/>
                        <a:pt x="40" y="141"/>
                      </a:cubicBezTo>
                      <a:cubicBezTo>
                        <a:pt x="40" y="168"/>
                        <a:pt x="50" y="192"/>
                        <a:pt x="67" y="210"/>
                      </a:cubicBezTo>
                      <a:moveTo>
                        <a:pt x="212" y="69"/>
                      </a:moveTo>
                      <a:cubicBezTo>
                        <a:pt x="157" y="124"/>
                        <a:pt x="157" y="124"/>
                        <a:pt x="157" y="124"/>
                      </a:cubicBezTo>
                    </a:path>
                  </a:pathLst>
                </a:custGeom>
                <a:noFill/>
                <a:ln w="9525" cap="rnd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7232" tIns="33616" rIns="67232" bIns="3361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75"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 Semilight"/>
                  </a:endParaRPr>
                </a:p>
              </p:txBody>
            </p:sp>
            <p:sp useBgFill="1">
              <p:nvSpPr>
                <p:cNvPr id="192" name="UniversalApp_E8CC" title="Icon of a cellphone in front of a tablet">
                  <a:extLst>
                    <a:ext uri="{FF2B5EF4-FFF2-40B4-BE49-F238E27FC236}">
                      <a16:creationId xmlns:a16="http://schemas.microsoft.com/office/drawing/2014/main" id="{B97A9671-FECB-4CB5-ADA1-376B3890B7B7}"/>
                    </a:ext>
                  </a:extLst>
                </p:cNvPr>
                <p:cNvSpPr>
                  <a:spLocks noChangeAspect="1" noEditPoints="1"/>
                </p:cNvSpPr>
                <p:nvPr/>
              </p:nvSpPr>
              <p:spPr bwMode="auto">
                <a:xfrm>
                  <a:off x="2810087" y="4925435"/>
                  <a:ext cx="501712" cy="368165"/>
                </a:xfrm>
                <a:custGeom>
                  <a:avLst/>
                  <a:gdLst>
                    <a:gd name="T0" fmla="*/ 1250 w 3750"/>
                    <a:gd name="T1" fmla="*/ 2750 h 2750"/>
                    <a:gd name="T2" fmla="*/ 0 w 3750"/>
                    <a:gd name="T3" fmla="*/ 2750 h 2750"/>
                    <a:gd name="T4" fmla="*/ 0 w 3750"/>
                    <a:gd name="T5" fmla="*/ 750 h 2750"/>
                    <a:gd name="T6" fmla="*/ 1250 w 3750"/>
                    <a:gd name="T7" fmla="*/ 750 h 2750"/>
                    <a:gd name="T8" fmla="*/ 1250 w 3750"/>
                    <a:gd name="T9" fmla="*/ 2750 h 2750"/>
                    <a:gd name="T10" fmla="*/ 375 w 3750"/>
                    <a:gd name="T11" fmla="*/ 2250 h 2750"/>
                    <a:gd name="T12" fmla="*/ 875 w 3750"/>
                    <a:gd name="T13" fmla="*/ 2250 h 2750"/>
                    <a:gd name="T14" fmla="*/ 1875 w 3750"/>
                    <a:gd name="T15" fmla="*/ 1750 h 2750"/>
                    <a:gd name="T16" fmla="*/ 2375 w 3750"/>
                    <a:gd name="T17" fmla="*/ 1750 h 2750"/>
                    <a:gd name="T18" fmla="*/ 1250 w 3750"/>
                    <a:gd name="T19" fmla="*/ 2250 h 2750"/>
                    <a:gd name="T20" fmla="*/ 3625 w 3750"/>
                    <a:gd name="T21" fmla="*/ 2250 h 2750"/>
                    <a:gd name="T22" fmla="*/ 3750 w 3750"/>
                    <a:gd name="T23" fmla="*/ 2125 h 2750"/>
                    <a:gd name="T24" fmla="*/ 3750 w 3750"/>
                    <a:gd name="T25" fmla="*/ 125 h 2750"/>
                    <a:gd name="T26" fmla="*/ 3625 w 3750"/>
                    <a:gd name="T27" fmla="*/ 0 h 2750"/>
                    <a:gd name="T28" fmla="*/ 625 w 3750"/>
                    <a:gd name="T29" fmla="*/ 0 h 2750"/>
                    <a:gd name="T30" fmla="*/ 500 w 3750"/>
                    <a:gd name="T31" fmla="*/ 125 h 2750"/>
                    <a:gd name="T32" fmla="*/ 500 w 3750"/>
                    <a:gd name="T33" fmla="*/ 750 h 27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3750" h="2750">
                      <a:moveTo>
                        <a:pt x="1250" y="2750"/>
                      </a:moveTo>
                      <a:cubicBezTo>
                        <a:pt x="0" y="2750"/>
                        <a:pt x="0" y="2750"/>
                        <a:pt x="0" y="2750"/>
                      </a:cubicBezTo>
                      <a:cubicBezTo>
                        <a:pt x="0" y="750"/>
                        <a:pt x="0" y="750"/>
                        <a:pt x="0" y="750"/>
                      </a:cubicBezTo>
                      <a:cubicBezTo>
                        <a:pt x="1250" y="750"/>
                        <a:pt x="1250" y="750"/>
                        <a:pt x="1250" y="750"/>
                      </a:cubicBezTo>
                      <a:lnTo>
                        <a:pt x="1250" y="2750"/>
                      </a:lnTo>
                      <a:close/>
                      <a:moveTo>
                        <a:pt x="375" y="2250"/>
                      </a:moveTo>
                      <a:cubicBezTo>
                        <a:pt x="875" y="2250"/>
                        <a:pt x="875" y="2250"/>
                        <a:pt x="875" y="2250"/>
                      </a:cubicBezTo>
                      <a:moveTo>
                        <a:pt x="1875" y="1750"/>
                      </a:moveTo>
                      <a:cubicBezTo>
                        <a:pt x="2375" y="1750"/>
                        <a:pt x="2375" y="1750"/>
                        <a:pt x="2375" y="1750"/>
                      </a:cubicBezTo>
                      <a:moveTo>
                        <a:pt x="1250" y="2250"/>
                      </a:moveTo>
                      <a:cubicBezTo>
                        <a:pt x="3625" y="2250"/>
                        <a:pt x="3625" y="2250"/>
                        <a:pt x="3625" y="2250"/>
                      </a:cubicBezTo>
                      <a:cubicBezTo>
                        <a:pt x="3694" y="2250"/>
                        <a:pt x="3750" y="2194"/>
                        <a:pt x="3750" y="2125"/>
                      </a:cubicBezTo>
                      <a:cubicBezTo>
                        <a:pt x="3750" y="125"/>
                        <a:pt x="3750" y="125"/>
                        <a:pt x="3750" y="125"/>
                      </a:cubicBezTo>
                      <a:cubicBezTo>
                        <a:pt x="3750" y="56"/>
                        <a:pt x="3694" y="0"/>
                        <a:pt x="3625" y="0"/>
                      </a:cubicBezTo>
                      <a:cubicBezTo>
                        <a:pt x="625" y="0"/>
                        <a:pt x="625" y="0"/>
                        <a:pt x="625" y="0"/>
                      </a:cubicBezTo>
                      <a:cubicBezTo>
                        <a:pt x="556" y="0"/>
                        <a:pt x="500" y="56"/>
                        <a:pt x="500" y="125"/>
                      </a:cubicBezTo>
                      <a:cubicBezTo>
                        <a:pt x="500" y="750"/>
                        <a:pt x="500" y="750"/>
                        <a:pt x="500" y="750"/>
                      </a:cubicBezTo>
                    </a:path>
                  </a:pathLst>
                </a:custGeom>
                <a:ln w="9525" cap="sq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75">
                    <a:defRPr/>
                  </a:pPr>
                  <a:endParaRPr lang="en-US" sz="675">
                    <a:gradFill>
                      <a:gsLst>
                        <a:gs pos="0">
                          <a:srgbClr val="505050"/>
                        </a:gs>
                        <a:gs pos="100000">
                          <a:srgbClr val="505050"/>
                        </a:gs>
                      </a:gsLst>
                    </a:gradFill>
                    <a:latin typeface="Segoe UI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70629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p14="http://schemas.microsoft.com/office/powerpoint/2010/main" xmlns:a14="http://schemas.microsoft.com/office/drawing/2010/main" xmlns:a16="http://schemas.microsoft.com/office/drawing/2014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5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8F890-2E5D-1D4D-BEB1-232DE68F6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36" y="171450"/>
            <a:ext cx="8363938" cy="914096"/>
          </a:xfrm>
        </p:spPr>
        <p:txBody>
          <a:bodyPr/>
          <a:lstStyle/>
          <a:p>
            <a:r>
              <a:rPr lang="en-US" dirty="0"/>
              <a:t>You Need an Identity Centric Approach</a:t>
            </a:r>
            <a:br>
              <a:rPr lang="en-US" dirty="0"/>
            </a:br>
            <a:r>
              <a:rPr lang="en-US" dirty="0"/>
              <a:t>(not a network one)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29E7C-70A7-2048-A301-E3945EBCA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436" y="1428750"/>
            <a:ext cx="8363937" cy="3094482"/>
          </a:xfrm>
        </p:spPr>
        <p:txBody>
          <a:bodyPr/>
          <a:lstStyle/>
          <a:p>
            <a:r>
              <a:rPr lang="en-US" dirty="0"/>
              <a:t>The Currency of security are Identities</a:t>
            </a:r>
          </a:p>
          <a:p>
            <a:pPr lvl="1"/>
            <a:r>
              <a:rPr lang="en-US" dirty="0"/>
              <a:t>Right Access</a:t>
            </a:r>
          </a:p>
          <a:p>
            <a:pPr lvl="1"/>
            <a:r>
              <a:rPr lang="en-US" dirty="0"/>
              <a:t>Right People</a:t>
            </a:r>
          </a:p>
          <a:p>
            <a:pPr lvl="1"/>
            <a:r>
              <a:rPr lang="en-US" dirty="0"/>
              <a:t>Right Data</a:t>
            </a:r>
          </a:p>
          <a:p>
            <a:pPr lvl="1"/>
            <a:r>
              <a:rPr lang="en-US" dirty="0"/>
              <a:t>Right Time</a:t>
            </a:r>
          </a:p>
          <a:p>
            <a:r>
              <a:rPr lang="en-US" dirty="0"/>
              <a:t>If you don’t control the currency you are at risk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C19D7B-80AC-1744-97F3-3E2776D4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1C5306-3C72-AE44-B6D9-A67394C9A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203" y="4133372"/>
            <a:ext cx="1833549" cy="71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85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7154543" y="346369"/>
            <a:ext cx="1474960" cy="994890"/>
            <a:chOff x="8465174" y="3429100"/>
            <a:chExt cx="2006332" cy="1353312"/>
          </a:xfrm>
        </p:grpSpPr>
        <p:grpSp>
          <p:nvGrpSpPr>
            <p:cNvPr id="259" name="Group 258"/>
            <p:cNvGrpSpPr>
              <a:grpSpLocks noChangeAspect="1"/>
            </p:cNvGrpSpPr>
            <p:nvPr/>
          </p:nvGrpSpPr>
          <p:grpSpPr>
            <a:xfrm>
              <a:off x="8465174" y="3429100"/>
              <a:ext cx="2006332" cy="1353312"/>
              <a:chOff x="13422313" y="2505075"/>
              <a:chExt cx="1819275" cy="1227138"/>
            </a:xfrm>
          </p:grpSpPr>
          <p:grpSp>
            <p:nvGrpSpPr>
              <p:cNvPr id="260" name="Group 4"/>
              <p:cNvGrpSpPr>
                <a:grpSpLocks noChangeAspect="1"/>
              </p:cNvGrpSpPr>
              <p:nvPr/>
            </p:nvGrpSpPr>
            <p:grpSpPr bwMode="auto">
              <a:xfrm>
                <a:off x="13422313" y="2505075"/>
                <a:ext cx="1819275" cy="1227138"/>
                <a:chOff x="8455" y="1578"/>
                <a:chExt cx="1146" cy="773"/>
              </a:xfrm>
            </p:grpSpPr>
            <p:sp>
              <p:nvSpPr>
                <p:cNvPr id="263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8455" y="1578"/>
                  <a:ext cx="1146" cy="7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7222" tIns="33611" rIns="67222" bIns="3361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</a:endParaRPr>
                </a:p>
              </p:txBody>
            </p:sp>
            <p:sp>
              <p:nvSpPr>
                <p:cNvPr id="264" name="Freeform 5"/>
                <p:cNvSpPr>
                  <a:spLocks/>
                </p:cNvSpPr>
                <p:nvPr/>
              </p:nvSpPr>
              <p:spPr bwMode="auto">
                <a:xfrm>
                  <a:off x="8478" y="1603"/>
                  <a:ext cx="1098" cy="723"/>
                </a:xfrm>
                <a:custGeom>
                  <a:avLst/>
                  <a:gdLst>
                    <a:gd name="T0" fmla="*/ 1074 w 1181"/>
                    <a:gd name="T1" fmla="*/ 729 h 777"/>
                    <a:gd name="T2" fmla="*/ 1074 w 1181"/>
                    <a:gd name="T3" fmla="*/ 729 h 777"/>
                    <a:gd name="T4" fmla="*/ 1074 w 1181"/>
                    <a:gd name="T5" fmla="*/ 729 h 777"/>
                    <a:gd name="T6" fmla="*/ 952 w 1181"/>
                    <a:gd name="T7" fmla="*/ 777 h 777"/>
                    <a:gd name="T8" fmla="*/ 924 w 1181"/>
                    <a:gd name="T9" fmla="*/ 777 h 777"/>
                    <a:gd name="T10" fmla="*/ 898 w 1181"/>
                    <a:gd name="T11" fmla="*/ 777 h 777"/>
                    <a:gd name="T12" fmla="*/ 366 w 1181"/>
                    <a:gd name="T13" fmla="*/ 777 h 777"/>
                    <a:gd name="T14" fmla="*/ 356 w 1181"/>
                    <a:gd name="T15" fmla="*/ 777 h 777"/>
                    <a:gd name="T16" fmla="*/ 342 w 1181"/>
                    <a:gd name="T17" fmla="*/ 777 h 777"/>
                    <a:gd name="T18" fmla="*/ 304 w 1181"/>
                    <a:gd name="T19" fmla="*/ 777 h 777"/>
                    <a:gd name="T20" fmla="*/ 219 w 1181"/>
                    <a:gd name="T21" fmla="*/ 777 h 777"/>
                    <a:gd name="T22" fmla="*/ 0 w 1181"/>
                    <a:gd name="T23" fmla="*/ 558 h 777"/>
                    <a:gd name="T24" fmla="*/ 190 w 1181"/>
                    <a:gd name="T25" fmla="*/ 340 h 777"/>
                    <a:gd name="T26" fmla="*/ 190 w 1181"/>
                    <a:gd name="T27" fmla="*/ 326 h 777"/>
                    <a:gd name="T28" fmla="*/ 377 w 1181"/>
                    <a:gd name="T29" fmla="*/ 31 h 777"/>
                    <a:gd name="T30" fmla="*/ 377 w 1181"/>
                    <a:gd name="T31" fmla="*/ 31 h 777"/>
                    <a:gd name="T32" fmla="*/ 514 w 1181"/>
                    <a:gd name="T33" fmla="*/ 0 h 777"/>
                    <a:gd name="T34" fmla="*/ 785 w 1181"/>
                    <a:gd name="T35" fmla="*/ 145 h 777"/>
                    <a:gd name="T36" fmla="*/ 875 w 1181"/>
                    <a:gd name="T37" fmla="*/ 123 h 777"/>
                    <a:gd name="T38" fmla="*/ 979 w 1181"/>
                    <a:gd name="T39" fmla="*/ 154 h 777"/>
                    <a:gd name="T40" fmla="*/ 1064 w 1181"/>
                    <a:gd name="T41" fmla="*/ 306 h 777"/>
                    <a:gd name="T42" fmla="*/ 1181 w 1181"/>
                    <a:gd name="T43" fmla="*/ 522 h 777"/>
                    <a:gd name="T44" fmla="*/ 1074 w 1181"/>
                    <a:gd name="T45" fmla="*/ 729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181" h="777">
                      <a:moveTo>
                        <a:pt x="1074" y="729"/>
                      </a:moveTo>
                      <a:cubicBezTo>
                        <a:pt x="1074" y="729"/>
                        <a:pt x="1074" y="729"/>
                        <a:pt x="1074" y="729"/>
                      </a:cubicBezTo>
                      <a:cubicBezTo>
                        <a:pt x="1074" y="729"/>
                        <a:pt x="1074" y="729"/>
                        <a:pt x="1074" y="729"/>
                      </a:cubicBezTo>
                      <a:cubicBezTo>
                        <a:pt x="1038" y="753"/>
                        <a:pt x="998" y="772"/>
                        <a:pt x="952" y="777"/>
                      </a:cubicBezTo>
                      <a:cubicBezTo>
                        <a:pt x="943" y="777"/>
                        <a:pt x="933" y="777"/>
                        <a:pt x="924" y="777"/>
                      </a:cubicBezTo>
                      <a:cubicBezTo>
                        <a:pt x="916" y="777"/>
                        <a:pt x="907" y="777"/>
                        <a:pt x="898" y="777"/>
                      </a:cubicBezTo>
                      <a:cubicBezTo>
                        <a:pt x="779" y="777"/>
                        <a:pt x="499" y="777"/>
                        <a:pt x="366" y="777"/>
                      </a:cubicBezTo>
                      <a:cubicBezTo>
                        <a:pt x="363" y="777"/>
                        <a:pt x="359" y="777"/>
                        <a:pt x="356" y="777"/>
                      </a:cubicBezTo>
                      <a:cubicBezTo>
                        <a:pt x="342" y="777"/>
                        <a:pt x="342" y="777"/>
                        <a:pt x="342" y="777"/>
                      </a:cubicBezTo>
                      <a:cubicBezTo>
                        <a:pt x="337" y="777"/>
                        <a:pt x="316" y="777"/>
                        <a:pt x="304" y="777"/>
                      </a:cubicBezTo>
                      <a:cubicBezTo>
                        <a:pt x="219" y="777"/>
                        <a:pt x="219" y="777"/>
                        <a:pt x="219" y="777"/>
                      </a:cubicBezTo>
                      <a:cubicBezTo>
                        <a:pt x="97" y="774"/>
                        <a:pt x="0" y="677"/>
                        <a:pt x="0" y="558"/>
                      </a:cubicBezTo>
                      <a:cubicBezTo>
                        <a:pt x="0" y="447"/>
                        <a:pt x="83" y="356"/>
                        <a:pt x="190" y="340"/>
                      </a:cubicBezTo>
                      <a:cubicBezTo>
                        <a:pt x="190" y="337"/>
                        <a:pt x="190" y="330"/>
                        <a:pt x="190" y="326"/>
                      </a:cubicBezTo>
                      <a:cubicBezTo>
                        <a:pt x="190" y="195"/>
                        <a:pt x="266" y="83"/>
                        <a:pt x="377" y="31"/>
                      </a:cubicBezTo>
                      <a:cubicBezTo>
                        <a:pt x="377" y="31"/>
                        <a:pt x="377" y="31"/>
                        <a:pt x="377" y="31"/>
                      </a:cubicBezTo>
                      <a:cubicBezTo>
                        <a:pt x="420" y="12"/>
                        <a:pt x="464" y="0"/>
                        <a:pt x="514" y="0"/>
                      </a:cubicBezTo>
                      <a:cubicBezTo>
                        <a:pt x="628" y="0"/>
                        <a:pt x="727" y="59"/>
                        <a:pt x="785" y="145"/>
                      </a:cubicBezTo>
                      <a:cubicBezTo>
                        <a:pt x="811" y="132"/>
                        <a:pt x="842" y="123"/>
                        <a:pt x="875" y="123"/>
                      </a:cubicBezTo>
                      <a:cubicBezTo>
                        <a:pt x="913" y="123"/>
                        <a:pt x="950" y="135"/>
                        <a:pt x="979" y="154"/>
                      </a:cubicBezTo>
                      <a:cubicBezTo>
                        <a:pt x="1029" y="187"/>
                        <a:pt x="1062" y="242"/>
                        <a:pt x="1064" y="306"/>
                      </a:cubicBezTo>
                      <a:cubicBezTo>
                        <a:pt x="1133" y="353"/>
                        <a:pt x="1181" y="434"/>
                        <a:pt x="1181" y="522"/>
                      </a:cubicBezTo>
                      <a:cubicBezTo>
                        <a:pt x="1181" y="608"/>
                        <a:pt x="1140" y="683"/>
                        <a:pt x="1074" y="729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762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7222" tIns="33611" rIns="67222" bIns="3361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</a:endParaRPr>
                </a:p>
              </p:txBody>
            </p:sp>
          </p:grpSp>
          <p:sp>
            <p:nvSpPr>
              <p:cNvPr id="261" name="Freeform 8"/>
              <p:cNvSpPr>
                <a:spLocks/>
              </p:cNvSpPr>
              <p:nvPr/>
            </p:nvSpPr>
            <p:spPr bwMode="auto">
              <a:xfrm>
                <a:off x="14013011" y="2558275"/>
                <a:ext cx="1187450" cy="1076325"/>
              </a:xfrm>
              <a:custGeom>
                <a:avLst/>
                <a:gdLst>
                  <a:gd name="T0" fmla="*/ 805 w 805"/>
                  <a:gd name="T1" fmla="*/ 522 h 729"/>
                  <a:gd name="T2" fmla="*/ 688 w 805"/>
                  <a:gd name="T3" fmla="*/ 306 h 729"/>
                  <a:gd name="T4" fmla="*/ 603 w 805"/>
                  <a:gd name="T5" fmla="*/ 154 h 729"/>
                  <a:gd name="T6" fmla="*/ 499 w 805"/>
                  <a:gd name="T7" fmla="*/ 123 h 729"/>
                  <a:gd name="T8" fmla="*/ 409 w 805"/>
                  <a:gd name="T9" fmla="*/ 145 h 729"/>
                  <a:gd name="T10" fmla="*/ 138 w 805"/>
                  <a:gd name="T11" fmla="*/ 0 h 729"/>
                  <a:gd name="T12" fmla="*/ 0 w 805"/>
                  <a:gd name="T13" fmla="*/ 31 h 729"/>
                  <a:gd name="T14" fmla="*/ 698 w 805"/>
                  <a:gd name="T15" fmla="*/ 729 h 729"/>
                  <a:gd name="T16" fmla="*/ 805 w 805"/>
                  <a:gd name="T17" fmla="*/ 522 h 7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05" h="729">
                    <a:moveTo>
                      <a:pt x="805" y="522"/>
                    </a:moveTo>
                    <a:cubicBezTo>
                      <a:pt x="805" y="434"/>
                      <a:pt x="757" y="353"/>
                      <a:pt x="688" y="306"/>
                    </a:cubicBezTo>
                    <a:cubicBezTo>
                      <a:pt x="686" y="242"/>
                      <a:pt x="653" y="187"/>
                      <a:pt x="603" y="154"/>
                    </a:cubicBezTo>
                    <a:cubicBezTo>
                      <a:pt x="574" y="135"/>
                      <a:pt x="537" y="123"/>
                      <a:pt x="499" y="123"/>
                    </a:cubicBezTo>
                    <a:cubicBezTo>
                      <a:pt x="466" y="123"/>
                      <a:pt x="435" y="132"/>
                      <a:pt x="409" y="145"/>
                    </a:cubicBezTo>
                    <a:cubicBezTo>
                      <a:pt x="351" y="59"/>
                      <a:pt x="252" y="0"/>
                      <a:pt x="138" y="0"/>
                    </a:cubicBezTo>
                    <a:cubicBezTo>
                      <a:pt x="88" y="0"/>
                      <a:pt x="43" y="12"/>
                      <a:pt x="0" y="31"/>
                    </a:cubicBezTo>
                    <a:cubicBezTo>
                      <a:pt x="698" y="729"/>
                      <a:pt x="698" y="729"/>
                      <a:pt x="698" y="729"/>
                    </a:cubicBezTo>
                    <a:cubicBezTo>
                      <a:pt x="764" y="683"/>
                      <a:pt x="805" y="608"/>
                      <a:pt x="805" y="522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22" tIns="33611" rIns="67222" bIns="33611" numCol="1" anchor="t" anchorCtr="0" compatLnSpc="1">
                <a:prstTxWarp prst="textNoShape">
                  <a:avLst/>
                </a:prstTxWarp>
              </a:bodyPr>
              <a:lstStyle/>
              <a:p>
                <a:pPr defTabSz="685714"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</a:endParaRPr>
              </a:p>
            </p:txBody>
          </p:sp>
          <p:sp>
            <p:nvSpPr>
              <p:cNvPr id="262" name="Freeform 9"/>
              <p:cNvSpPr>
                <a:spLocks/>
              </p:cNvSpPr>
              <p:nvPr/>
            </p:nvSpPr>
            <p:spPr bwMode="auto">
              <a:xfrm>
                <a:off x="13458826" y="2601433"/>
                <a:ext cx="1585913" cy="1101725"/>
              </a:xfrm>
              <a:custGeom>
                <a:avLst/>
                <a:gdLst>
                  <a:gd name="T0" fmla="*/ 377 w 1074"/>
                  <a:gd name="T1" fmla="*/ 0 h 746"/>
                  <a:gd name="T2" fmla="*/ 190 w 1074"/>
                  <a:gd name="T3" fmla="*/ 295 h 746"/>
                  <a:gd name="T4" fmla="*/ 190 w 1074"/>
                  <a:gd name="T5" fmla="*/ 309 h 746"/>
                  <a:gd name="T6" fmla="*/ 0 w 1074"/>
                  <a:gd name="T7" fmla="*/ 527 h 746"/>
                  <a:gd name="T8" fmla="*/ 219 w 1074"/>
                  <a:gd name="T9" fmla="*/ 746 h 746"/>
                  <a:gd name="T10" fmla="*/ 304 w 1074"/>
                  <a:gd name="T11" fmla="*/ 746 h 746"/>
                  <a:gd name="T12" fmla="*/ 342 w 1074"/>
                  <a:gd name="T13" fmla="*/ 746 h 746"/>
                  <a:gd name="T14" fmla="*/ 356 w 1074"/>
                  <a:gd name="T15" fmla="*/ 746 h 746"/>
                  <a:gd name="T16" fmla="*/ 366 w 1074"/>
                  <a:gd name="T17" fmla="*/ 746 h 746"/>
                  <a:gd name="T18" fmla="*/ 898 w 1074"/>
                  <a:gd name="T19" fmla="*/ 746 h 746"/>
                  <a:gd name="T20" fmla="*/ 924 w 1074"/>
                  <a:gd name="T21" fmla="*/ 746 h 746"/>
                  <a:gd name="T22" fmla="*/ 952 w 1074"/>
                  <a:gd name="T23" fmla="*/ 746 h 746"/>
                  <a:gd name="T24" fmla="*/ 1074 w 1074"/>
                  <a:gd name="T25" fmla="*/ 698 h 746"/>
                  <a:gd name="T26" fmla="*/ 377 w 1074"/>
                  <a:gd name="T27" fmla="*/ 0 h 746"/>
                  <a:gd name="T28" fmla="*/ 377 w 1074"/>
                  <a:gd name="T29" fmla="*/ 0 h 7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74" h="746">
                    <a:moveTo>
                      <a:pt x="377" y="0"/>
                    </a:moveTo>
                    <a:cubicBezTo>
                      <a:pt x="266" y="52"/>
                      <a:pt x="190" y="164"/>
                      <a:pt x="190" y="295"/>
                    </a:cubicBezTo>
                    <a:cubicBezTo>
                      <a:pt x="190" y="299"/>
                      <a:pt x="190" y="306"/>
                      <a:pt x="190" y="309"/>
                    </a:cubicBezTo>
                    <a:cubicBezTo>
                      <a:pt x="83" y="325"/>
                      <a:pt x="0" y="416"/>
                      <a:pt x="0" y="527"/>
                    </a:cubicBezTo>
                    <a:cubicBezTo>
                      <a:pt x="0" y="646"/>
                      <a:pt x="97" y="743"/>
                      <a:pt x="219" y="746"/>
                    </a:cubicBezTo>
                    <a:cubicBezTo>
                      <a:pt x="219" y="746"/>
                      <a:pt x="219" y="746"/>
                      <a:pt x="304" y="746"/>
                    </a:cubicBezTo>
                    <a:cubicBezTo>
                      <a:pt x="316" y="746"/>
                      <a:pt x="337" y="746"/>
                      <a:pt x="342" y="746"/>
                    </a:cubicBezTo>
                    <a:cubicBezTo>
                      <a:pt x="342" y="746"/>
                      <a:pt x="342" y="746"/>
                      <a:pt x="356" y="746"/>
                    </a:cubicBezTo>
                    <a:cubicBezTo>
                      <a:pt x="359" y="746"/>
                      <a:pt x="363" y="746"/>
                      <a:pt x="366" y="746"/>
                    </a:cubicBezTo>
                    <a:cubicBezTo>
                      <a:pt x="499" y="746"/>
                      <a:pt x="779" y="746"/>
                      <a:pt x="898" y="746"/>
                    </a:cubicBezTo>
                    <a:cubicBezTo>
                      <a:pt x="907" y="746"/>
                      <a:pt x="916" y="746"/>
                      <a:pt x="924" y="746"/>
                    </a:cubicBezTo>
                    <a:cubicBezTo>
                      <a:pt x="933" y="746"/>
                      <a:pt x="943" y="746"/>
                      <a:pt x="952" y="746"/>
                    </a:cubicBezTo>
                    <a:cubicBezTo>
                      <a:pt x="998" y="741"/>
                      <a:pt x="1038" y="722"/>
                      <a:pt x="1074" y="698"/>
                    </a:cubicBezTo>
                    <a:cubicBezTo>
                      <a:pt x="377" y="0"/>
                      <a:pt x="377" y="0"/>
                      <a:pt x="377" y="0"/>
                    </a:cubicBezTo>
                    <a:cubicBezTo>
                      <a:pt x="377" y="0"/>
                      <a:pt x="377" y="0"/>
                      <a:pt x="377" y="0"/>
                    </a:cubicBez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22" tIns="33611" rIns="67222" bIns="33611" numCol="1" anchor="t" anchorCtr="0" compatLnSpc="1">
                <a:prstTxWarp prst="textNoShape">
                  <a:avLst/>
                </a:prstTxWarp>
              </a:bodyPr>
              <a:lstStyle/>
              <a:p>
                <a:pPr defTabSz="685714"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</a:endParaRPr>
              </a:p>
            </p:txBody>
          </p:sp>
        </p:grpSp>
        <p:pic>
          <p:nvPicPr>
            <p:cNvPr id="273" name="Picture 2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4118" y="3930161"/>
              <a:ext cx="822960" cy="221863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880586" y="1081813"/>
            <a:ext cx="1479764" cy="994890"/>
            <a:chOff x="9551733" y="3636311"/>
            <a:chExt cx="2012868" cy="1353312"/>
          </a:xfrm>
        </p:grpSpPr>
        <p:pic>
          <p:nvPicPr>
            <p:cNvPr id="248" name="Picture 24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51733" y="3636311"/>
              <a:ext cx="2012868" cy="1353312"/>
            </a:xfrm>
            <a:prstGeom prst="rect">
              <a:avLst/>
            </a:prstGeom>
          </p:spPr>
        </p:pic>
        <p:grpSp>
          <p:nvGrpSpPr>
            <p:cNvPr id="274" name="Group 273"/>
            <p:cNvGrpSpPr/>
            <p:nvPr/>
          </p:nvGrpSpPr>
          <p:grpSpPr>
            <a:xfrm>
              <a:off x="10138323" y="3989721"/>
              <a:ext cx="808010" cy="407154"/>
              <a:chOff x="10788478" y="2276711"/>
              <a:chExt cx="452150" cy="227837"/>
            </a:xfrm>
          </p:grpSpPr>
          <p:sp>
            <p:nvSpPr>
              <p:cNvPr id="275" name="Freeform 274"/>
              <p:cNvSpPr/>
              <p:nvPr/>
            </p:nvSpPr>
            <p:spPr bwMode="auto">
              <a:xfrm>
                <a:off x="10788478" y="2289155"/>
                <a:ext cx="374248" cy="197582"/>
              </a:xfrm>
              <a:custGeom>
                <a:avLst/>
                <a:gdLst>
                  <a:gd name="connsiteX0" fmla="*/ 0 w 374248"/>
                  <a:gd name="connsiteY0" fmla="*/ 0 h 197582"/>
                  <a:gd name="connsiteX1" fmla="*/ 374248 w 374248"/>
                  <a:gd name="connsiteY1" fmla="*/ 0 h 197582"/>
                  <a:gd name="connsiteX2" fmla="*/ 374248 w 374248"/>
                  <a:gd name="connsiteY2" fmla="*/ 56976 h 197582"/>
                  <a:gd name="connsiteX3" fmla="*/ 233820 w 374248"/>
                  <a:gd name="connsiteY3" fmla="*/ 197582 h 197582"/>
                  <a:gd name="connsiteX4" fmla="*/ 0 w 374248"/>
                  <a:gd name="connsiteY4" fmla="*/ 197582 h 197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4248" h="197582">
                    <a:moveTo>
                      <a:pt x="0" y="0"/>
                    </a:moveTo>
                    <a:lnTo>
                      <a:pt x="374248" y="0"/>
                    </a:lnTo>
                    <a:lnTo>
                      <a:pt x="374248" y="56976"/>
                    </a:lnTo>
                    <a:lnTo>
                      <a:pt x="233820" y="197582"/>
                    </a:lnTo>
                    <a:lnTo>
                      <a:pt x="0" y="19758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4445" tIns="107556" rIns="134445" bIns="10755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515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65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  <p:pic>
            <p:nvPicPr>
              <p:cNvPr id="276" name="Picture 275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88739" y="2276711"/>
                <a:ext cx="451889" cy="227837"/>
              </a:xfrm>
              <a:prstGeom prst="rect">
                <a:avLst/>
              </a:prstGeom>
            </p:spPr>
          </p:pic>
        </p:grpSp>
      </p:grpSp>
      <p:grpSp>
        <p:nvGrpSpPr>
          <p:cNvPr id="12" name="Group 11"/>
          <p:cNvGrpSpPr/>
          <p:nvPr/>
        </p:nvGrpSpPr>
        <p:grpSpPr>
          <a:xfrm>
            <a:off x="5821853" y="568525"/>
            <a:ext cx="1474960" cy="994890"/>
            <a:chOff x="7864001" y="3906072"/>
            <a:chExt cx="2006332" cy="1353312"/>
          </a:xfrm>
        </p:grpSpPr>
        <p:grpSp>
          <p:nvGrpSpPr>
            <p:cNvPr id="251" name="Group 250"/>
            <p:cNvGrpSpPr>
              <a:grpSpLocks noChangeAspect="1"/>
            </p:cNvGrpSpPr>
            <p:nvPr/>
          </p:nvGrpSpPr>
          <p:grpSpPr>
            <a:xfrm>
              <a:off x="7864001" y="3906072"/>
              <a:ext cx="2006332" cy="1353312"/>
              <a:chOff x="13422313" y="2505075"/>
              <a:chExt cx="1819275" cy="1227138"/>
            </a:xfrm>
          </p:grpSpPr>
          <p:grpSp>
            <p:nvGrpSpPr>
              <p:cNvPr id="254" name="Group 4"/>
              <p:cNvGrpSpPr>
                <a:grpSpLocks noChangeAspect="1"/>
              </p:cNvGrpSpPr>
              <p:nvPr/>
            </p:nvGrpSpPr>
            <p:grpSpPr bwMode="auto">
              <a:xfrm>
                <a:off x="13422313" y="2505075"/>
                <a:ext cx="1819275" cy="1227138"/>
                <a:chOff x="8455" y="1578"/>
                <a:chExt cx="1146" cy="773"/>
              </a:xfrm>
            </p:grpSpPr>
            <p:sp>
              <p:nvSpPr>
                <p:cNvPr id="257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8455" y="1578"/>
                  <a:ext cx="1146" cy="7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7222" tIns="33611" rIns="67222" bIns="3361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</a:endParaRPr>
                </a:p>
              </p:txBody>
            </p:sp>
            <p:sp>
              <p:nvSpPr>
                <p:cNvPr id="258" name="Freeform 5"/>
                <p:cNvSpPr>
                  <a:spLocks/>
                </p:cNvSpPr>
                <p:nvPr/>
              </p:nvSpPr>
              <p:spPr bwMode="auto">
                <a:xfrm>
                  <a:off x="8478" y="1603"/>
                  <a:ext cx="1098" cy="723"/>
                </a:xfrm>
                <a:custGeom>
                  <a:avLst/>
                  <a:gdLst>
                    <a:gd name="T0" fmla="*/ 1074 w 1181"/>
                    <a:gd name="T1" fmla="*/ 729 h 777"/>
                    <a:gd name="T2" fmla="*/ 1074 w 1181"/>
                    <a:gd name="T3" fmla="*/ 729 h 777"/>
                    <a:gd name="T4" fmla="*/ 1074 w 1181"/>
                    <a:gd name="T5" fmla="*/ 729 h 777"/>
                    <a:gd name="T6" fmla="*/ 952 w 1181"/>
                    <a:gd name="T7" fmla="*/ 777 h 777"/>
                    <a:gd name="T8" fmla="*/ 924 w 1181"/>
                    <a:gd name="T9" fmla="*/ 777 h 777"/>
                    <a:gd name="T10" fmla="*/ 898 w 1181"/>
                    <a:gd name="T11" fmla="*/ 777 h 777"/>
                    <a:gd name="T12" fmla="*/ 366 w 1181"/>
                    <a:gd name="T13" fmla="*/ 777 h 777"/>
                    <a:gd name="T14" fmla="*/ 356 w 1181"/>
                    <a:gd name="T15" fmla="*/ 777 h 777"/>
                    <a:gd name="T16" fmla="*/ 342 w 1181"/>
                    <a:gd name="T17" fmla="*/ 777 h 777"/>
                    <a:gd name="T18" fmla="*/ 304 w 1181"/>
                    <a:gd name="T19" fmla="*/ 777 h 777"/>
                    <a:gd name="T20" fmla="*/ 219 w 1181"/>
                    <a:gd name="T21" fmla="*/ 777 h 777"/>
                    <a:gd name="T22" fmla="*/ 0 w 1181"/>
                    <a:gd name="T23" fmla="*/ 558 h 777"/>
                    <a:gd name="T24" fmla="*/ 190 w 1181"/>
                    <a:gd name="T25" fmla="*/ 340 h 777"/>
                    <a:gd name="T26" fmla="*/ 190 w 1181"/>
                    <a:gd name="T27" fmla="*/ 326 h 777"/>
                    <a:gd name="T28" fmla="*/ 377 w 1181"/>
                    <a:gd name="T29" fmla="*/ 31 h 777"/>
                    <a:gd name="T30" fmla="*/ 377 w 1181"/>
                    <a:gd name="T31" fmla="*/ 31 h 777"/>
                    <a:gd name="T32" fmla="*/ 514 w 1181"/>
                    <a:gd name="T33" fmla="*/ 0 h 777"/>
                    <a:gd name="T34" fmla="*/ 785 w 1181"/>
                    <a:gd name="T35" fmla="*/ 145 h 777"/>
                    <a:gd name="T36" fmla="*/ 875 w 1181"/>
                    <a:gd name="T37" fmla="*/ 123 h 777"/>
                    <a:gd name="T38" fmla="*/ 979 w 1181"/>
                    <a:gd name="T39" fmla="*/ 154 h 777"/>
                    <a:gd name="T40" fmla="*/ 1064 w 1181"/>
                    <a:gd name="T41" fmla="*/ 306 h 777"/>
                    <a:gd name="T42" fmla="*/ 1181 w 1181"/>
                    <a:gd name="T43" fmla="*/ 522 h 777"/>
                    <a:gd name="T44" fmla="*/ 1074 w 1181"/>
                    <a:gd name="T45" fmla="*/ 729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181" h="777">
                      <a:moveTo>
                        <a:pt x="1074" y="729"/>
                      </a:moveTo>
                      <a:cubicBezTo>
                        <a:pt x="1074" y="729"/>
                        <a:pt x="1074" y="729"/>
                        <a:pt x="1074" y="729"/>
                      </a:cubicBezTo>
                      <a:cubicBezTo>
                        <a:pt x="1074" y="729"/>
                        <a:pt x="1074" y="729"/>
                        <a:pt x="1074" y="729"/>
                      </a:cubicBezTo>
                      <a:cubicBezTo>
                        <a:pt x="1038" y="753"/>
                        <a:pt x="998" y="772"/>
                        <a:pt x="952" y="777"/>
                      </a:cubicBezTo>
                      <a:cubicBezTo>
                        <a:pt x="943" y="777"/>
                        <a:pt x="933" y="777"/>
                        <a:pt x="924" y="777"/>
                      </a:cubicBezTo>
                      <a:cubicBezTo>
                        <a:pt x="916" y="777"/>
                        <a:pt x="907" y="777"/>
                        <a:pt x="898" y="777"/>
                      </a:cubicBezTo>
                      <a:cubicBezTo>
                        <a:pt x="779" y="777"/>
                        <a:pt x="499" y="777"/>
                        <a:pt x="366" y="777"/>
                      </a:cubicBezTo>
                      <a:cubicBezTo>
                        <a:pt x="363" y="777"/>
                        <a:pt x="359" y="777"/>
                        <a:pt x="356" y="777"/>
                      </a:cubicBezTo>
                      <a:cubicBezTo>
                        <a:pt x="342" y="777"/>
                        <a:pt x="342" y="777"/>
                        <a:pt x="342" y="777"/>
                      </a:cubicBezTo>
                      <a:cubicBezTo>
                        <a:pt x="337" y="777"/>
                        <a:pt x="316" y="777"/>
                        <a:pt x="304" y="777"/>
                      </a:cubicBezTo>
                      <a:cubicBezTo>
                        <a:pt x="219" y="777"/>
                        <a:pt x="219" y="777"/>
                        <a:pt x="219" y="777"/>
                      </a:cubicBezTo>
                      <a:cubicBezTo>
                        <a:pt x="97" y="774"/>
                        <a:pt x="0" y="677"/>
                        <a:pt x="0" y="558"/>
                      </a:cubicBezTo>
                      <a:cubicBezTo>
                        <a:pt x="0" y="447"/>
                        <a:pt x="83" y="356"/>
                        <a:pt x="190" y="340"/>
                      </a:cubicBezTo>
                      <a:cubicBezTo>
                        <a:pt x="190" y="337"/>
                        <a:pt x="190" y="330"/>
                        <a:pt x="190" y="326"/>
                      </a:cubicBezTo>
                      <a:cubicBezTo>
                        <a:pt x="190" y="195"/>
                        <a:pt x="266" y="83"/>
                        <a:pt x="377" y="31"/>
                      </a:cubicBezTo>
                      <a:cubicBezTo>
                        <a:pt x="377" y="31"/>
                        <a:pt x="377" y="31"/>
                        <a:pt x="377" y="31"/>
                      </a:cubicBezTo>
                      <a:cubicBezTo>
                        <a:pt x="420" y="12"/>
                        <a:pt x="464" y="0"/>
                        <a:pt x="514" y="0"/>
                      </a:cubicBezTo>
                      <a:cubicBezTo>
                        <a:pt x="628" y="0"/>
                        <a:pt x="727" y="59"/>
                        <a:pt x="785" y="145"/>
                      </a:cubicBezTo>
                      <a:cubicBezTo>
                        <a:pt x="811" y="132"/>
                        <a:pt x="842" y="123"/>
                        <a:pt x="875" y="123"/>
                      </a:cubicBezTo>
                      <a:cubicBezTo>
                        <a:pt x="913" y="123"/>
                        <a:pt x="950" y="135"/>
                        <a:pt x="979" y="154"/>
                      </a:cubicBezTo>
                      <a:cubicBezTo>
                        <a:pt x="1029" y="187"/>
                        <a:pt x="1062" y="242"/>
                        <a:pt x="1064" y="306"/>
                      </a:cubicBezTo>
                      <a:cubicBezTo>
                        <a:pt x="1133" y="353"/>
                        <a:pt x="1181" y="434"/>
                        <a:pt x="1181" y="522"/>
                      </a:cubicBezTo>
                      <a:cubicBezTo>
                        <a:pt x="1181" y="608"/>
                        <a:pt x="1140" y="683"/>
                        <a:pt x="1074" y="729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762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7222" tIns="33611" rIns="67222" bIns="3361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</a:endParaRPr>
                </a:p>
              </p:txBody>
            </p:sp>
          </p:grpSp>
          <p:sp>
            <p:nvSpPr>
              <p:cNvPr id="255" name="Freeform 8"/>
              <p:cNvSpPr>
                <a:spLocks/>
              </p:cNvSpPr>
              <p:nvPr/>
            </p:nvSpPr>
            <p:spPr bwMode="auto">
              <a:xfrm>
                <a:off x="14006828" y="2566643"/>
                <a:ext cx="1187450" cy="1076325"/>
              </a:xfrm>
              <a:custGeom>
                <a:avLst/>
                <a:gdLst>
                  <a:gd name="T0" fmla="*/ 805 w 805"/>
                  <a:gd name="T1" fmla="*/ 522 h 729"/>
                  <a:gd name="T2" fmla="*/ 688 w 805"/>
                  <a:gd name="T3" fmla="*/ 306 h 729"/>
                  <a:gd name="T4" fmla="*/ 603 w 805"/>
                  <a:gd name="T5" fmla="*/ 154 h 729"/>
                  <a:gd name="T6" fmla="*/ 499 w 805"/>
                  <a:gd name="T7" fmla="*/ 123 h 729"/>
                  <a:gd name="T8" fmla="*/ 409 w 805"/>
                  <a:gd name="T9" fmla="*/ 145 h 729"/>
                  <a:gd name="T10" fmla="*/ 138 w 805"/>
                  <a:gd name="T11" fmla="*/ 0 h 729"/>
                  <a:gd name="T12" fmla="*/ 0 w 805"/>
                  <a:gd name="T13" fmla="*/ 31 h 729"/>
                  <a:gd name="T14" fmla="*/ 698 w 805"/>
                  <a:gd name="T15" fmla="*/ 729 h 729"/>
                  <a:gd name="T16" fmla="*/ 805 w 805"/>
                  <a:gd name="T17" fmla="*/ 522 h 7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05" h="729">
                    <a:moveTo>
                      <a:pt x="805" y="522"/>
                    </a:moveTo>
                    <a:cubicBezTo>
                      <a:pt x="805" y="434"/>
                      <a:pt x="757" y="353"/>
                      <a:pt x="688" y="306"/>
                    </a:cubicBezTo>
                    <a:cubicBezTo>
                      <a:pt x="686" y="242"/>
                      <a:pt x="653" y="187"/>
                      <a:pt x="603" y="154"/>
                    </a:cubicBezTo>
                    <a:cubicBezTo>
                      <a:pt x="574" y="135"/>
                      <a:pt x="537" y="123"/>
                      <a:pt x="499" y="123"/>
                    </a:cubicBezTo>
                    <a:cubicBezTo>
                      <a:pt x="466" y="123"/>
                      <a:pt x="435" y="132"/>
                      <a:pt x="409" y="145"/>
                    </a:cubicBezTo>
                    <a:cubicBezTo>
                      <a:pt x="351" y="59"/>
                      <a:pt x="252" y="0"/>
                      <a:pt x="138" y="0"/>
                    </a:cubicBezTo>
                    <a:cubicBezTo>
                      <a:pt x="88" y="0"/>
                      <a:pt x="43" y="12"/>
                      <a:pt x="0" y="31"/>
                    </a:cubicBezTo>
                    <a:cubicBezTo>
                      <a:pt x="698" y="729"/>
                      <a:pt x="698" y="729"/>
                      <a:pt x="698" y="729"/>
                    </a:cubicBezTo>
                    <a:cubicBezTo>
                      <a:pt x="764" y="683"/>
                      <a:pt x="805" y="608"/>
                      <a:pt x="805" y="522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22" tIns="33611" rIns="67222" bIns="33611" numCol="1" anchor="t" anchorCtr="0" compatLnSpc="1">
                <a:prstTxWarp prst="textNoShape">
                  <a:avLst/>
                </a:prstTxWarp>
              </a:bodyPr>
              <a:lstStyle/>
              <a:p>
                <a:pPr defTabSz="685714"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</a:endParaRPr>
              </a:p>
            </p:txBody>
          </p:sp>
          <p:sp>
            <p:nvSpPr>
              <p:cNvPr id="256" name="Freeform 9"/>
              <p:cNvSpPr>
                <a:spLocks/>
              </p:cNvSpPr>
              <p:nvPr/>
            </p:nvSpPr>
            <p:spPr bwMode="auto">
              <a:xfrm>
                <a:off x="13470342" y="2601433"/>
                <a:ext cx="1585913" cy="1101725"/>
              </a:xfrm>
              <a:custGeom>
                <a:avLst/>
                <a:gdLst>
                  <a:gd name="T0" fmla="*/ 377 w 1074"/>
                  <a:gd name="T1" fmla="*/ 0 h 746"/>
                  <a:gd name="T2" fmla="*/ 190 w 1074"/>
                  <a:gd name="T3" fmla="*/ 295 h 746"/>
                  <a:gd name="T4" fmla="*/ 190 w 1074"/>
                  <a:gd name="T5" fmla="*/ 309 h 746"/>
                  <a:gd name="T6" fmla="*/ 0 w 1074"/>
                  <a:gd name="T7" fmla="*/ 527 h 746"/>
                  <a:gd name="T8" fmla="*/ 219 w 1074"/>
                  <a:gd name="T9" fmla="*/ 746 h 746"/>
                  <a:gd name="T10" fmla="*/ 304 w 1074"/>
                  <a:gd name="T11" fmla="*/ 746 h 746"/>
                  <a:gd name="T12" fmla="*/ 342 w 1074"/>
                  <a:gd name="T13" fmla="*/ 746 h 746"/>
                  <a:gd name="T14" fmla="*/ 356 w 1074"/>
                  <a:gd name="T15" fmla="*/ 746 h 746"/>
                  <a:gd name="T16" fmla="*/ 366 w 1074"/>
                  <a:gd name="T17" fmla="*/ 746 h 746"/>
                  <a:gd name="T18" fmla="*/ 898 w 1074"/>
                  <a:gd name="T19" fmla="*/ 746 h 746"/>
                  <a:gd name="T20" fmla="*/ 924 w 1074"/>
                  <a:gd name="T21" fmla="*/ 746 h 746"/>
                  <a:gd name="T22" fmla="*/ 952 w 1074"/>
                  <a:gd name="T23" fmla="*/ 746 h 746"/>
                  <a:gd name="T24" fmla="*/ 1074 w 1074"/>
                  <a:gd name="T25" fmla="*/ 698 h 746"/>
                  <a:gd name="T26" fmla="*/ 377 w 1074"/>
                  <a:gd name="T27" fmla="*/ 0 h 746"/>
                  <a:gd name="T28" fmla="*/ 377 w 1074"/>
                  <a:gd name="T29" fmla="*/ 0 h 7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74" h="746">
                    <a:moveTo>
                      <a:pt x="377" y="0"/>
                    </a:moveTo>
                    <a:cubicBezTo>
                      <a:pt x="266" y="52"/>
                      <a:pt x="190" y="164"/>
                      <a:pt x="190" y="295"/>
                    </a:cubicBezTo>
                    <a:cubicBezTo>
                      <a:pt x="190" y="299"/>
                      <a:pt x="190" y="306"/>
                      <a:pt x="190" y="309"/>
                    </a:cubicBezTo>
                    <a:cubicBezTo>
                      <a:pt x="83" y="325"/>
                      <a:pt x="0" y="416"/>
                      <a:pt x="0" y="527"/>
                    </a:cubicBezTo>
                    <a:cubicBezTo>
                      <a:pt x="0" y="646"/>
                      <a:pt x="97" y="743"/>
                      <a:pt x="219" y="746"/>
                    </a:cubicBezTo>
                    <a:cubicBezTo>
                      <a:pt x="219" y="746"/>
                      <a:pt x="219" y="746"/>
                      <a:pt x="304" y="746"/>
                    </a:cubicBezTo>
                    <a:cubicBezTo>
                      <a:pt x="316" y="746"/>
                      <a:pt x="337" y="746"/>
                      <a:pt x="342" y="746"/>
                    </a:cubicBezTo>
                    <a:cubicBezTo>
                      <a:pt x="342" y="746"/>
                      <a:pt x="342" y="746"/>
                      <a:pt x="356" y="746"/>
                    </a:cubicBezTo>
                    <a:cubicBezTo>
                      <a:pt x="359" y="746"/>
                      <a:pt x="363" y="746"/>
                      <a:pt x="366" y="746"/>
                    </a:cubicBezTo>
                    <a:cubicBezTo>
                      <a:pt x="499" y="746"/>
                      <a:pt x="779" y="746"/>
                      <a:pt x="898" y="746"/>
                    </a:cubicBezTo>
                    <a:cubicBezTo>
                      <a:pt x="907" y="746"/>
                      <a:pt x="916" y="746"/>
                      <a:pt x="924" y="746"/>
                    </a:cubicBezTo>
                    <a:cubicBezTo>
                      <a:pt x="933" y="746"/>
                      <a:pt x="943" y="746"/>
                      <a:pt x="952" y="746"/>
                    </a:cubicBezTo>
                    <a:cubicBezTo>
                      <a:pt x="998" y="741"/>
                      <a:pt x="1038" y="722"/>
                      <a:pt x="1074" y="698"/>
                    </a:cubicBezTo>
                    <a:cubicBezTo>
                      <a:pt x="377" y="0"/>
                      <a:pt x="377" y="0"/>
                      <a:pt x="377" y="0"/>
                    </a:cubicBezTo>
                    <a:cubicBezTo>
                      <a:pt x="377" y="0"/>
                      <a:pt x="377" y="0"/>
                      <a:pt x="377" y="0"/>
                    </a:cubicBez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22" tIns="33611" rIns="67222" bIns="33611" numCol="1" anchor="t" anchorCtr="0" compatLnSpc="1">
                <a:prstTxWarp prst="textNoShape">
                  <a:avLst/>
                </a:prstTxWarp>
              </a:bodyPr>
              <a:lstStyle/>
              <a:p>
                <a:pPr defTabSz="685714"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</a:endParaRPr>
              </a:p>
            </p:txBody>
          </p:sp>
        </p:grpSp>
        <p:pic>
          <p:nvPicPr>
            <p:cNvPr id="277" name="Picture 276"/>
            <p:cNvPicPr>
              <a:picLocks noChangeAspect="1"/>
            </p:cNvPicPr>
            <p:nvPr/>
          </p:nvPicPr>
          <p:blipFill>
            <a:blip r:embed="rId6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9596" y="4376108"/>
              <a:ext cx="596531" cy="596531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5574088" y="1329959"/>
            <a:ext cx="1693575" cy="1138641"/>
            <a:chOff x="8416437" y="1208432"/>
            <a:chExt cx="2760893" cy="1856232"/>
          </a:xfrm>
        </p:grpSpPr>
        <p:pic>
          <p:nvPicPr>
            <p:cNvPr id="249" name="Picture 248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16437" y="1208432"/>
              <a:ext cx="2760893" cy="185623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7627" y="1919681"/>
              <a:ext cx="1263598" cy="427393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-2455380" y="1575786"/>
            <a:ext cx="6044561" cy="6044560"/>
            <a:chOff x="-3340845" y="2142488"/>
            <a:chExt cx="8222189" cy="8222187"/>
          </a:xfrm>
        </p:grpSpPr>
        <p:sp>
          <p:nvSpPr>
            <p:cNvPr id="176" name="Rounded Rectangle 175"/>
            <p:cNvSpPr/>
            <p:nvPr/>
          </p:nvSpPr>
          <p:spPr bwMode="auto">
            <a:xfrm>
              <a:off x="-3340845" y="2142488"/>
              <a:ext cx="8222187" cy="822218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C00000"/>
              </a:solidFill>
              <a:prstDash val="sysDash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21" tIns="109697" rIns="137121" bIns="10969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9915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178" name="Freeform 177"/>
            <p:cNvSpPr/>
            <p:nvPr/>
          </p:nvSpPr>
          <p:spPr bwMode="auto">
            <a:xfrm>
              <a:off x="-2154807" y="3121700"/>
              <a:ext cx="7036151" cy="3861051"/>
            </a:xfrm>
            <a:custGeom>
              <a:avLst/>
              <a:gdLst>
                <a:gd name="connsiteX0" fmla="*/ 3342123 w 7036151"/>
                <a:gd name="connsiteY0" fmla="*/ 0 h 3861051"/>
                <a:gd name="connsiteX1" fmla="*/ 3879047 w 7036151"/>
                <a:gd name="connsiteY1" fmla="*/ 85516 h 3861051"/>
                <a:gd name="connsiteX2" fmla="*/ 4406494 w 7036151"/>
                <a:gd name="connsiteY2" fmla="*/ 1510 h 3861051"/>
                <a:gd name="connsiteX3" fmla="*/ 7034574 w 7036151"/>
                <a:gd name="connsiteY3" fmla="*/ 3069514 h 3861051"/>
                <a:gd name="connsiteX4" fmla="*/ 7036151 w 7036151"/>
                <a:gd name="connsiteY4" fmla="*/ 3131882 h 3861051"/>
                <a:gd name="connsiteX5" fmla="*/ 7036150 w 7036151"/>
                <a:gd name="connsiteY5" fmla="*/ 3131882 h 3861051"/>
                <a:gd name="connsiteX6" fmla="*/ 6988781 w 7036151"/>
                <a:gd name="connsiteY6" fmla="*/ 3757961 h 3861051"/>
                <a:gd name="connsiteX7" fmla="*/ 6970371 w 7036151"/>
                <a:gd name="connsiteY7" fmla="*/ 3861051 h 3861051"/>
                <a:gd name="connsiteX8" fmla="*/ 0 w 7036151"/>
                <a:gd name="connsiteY8" fmla="*/ 3861051 h 386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36151" h="3861051">
                  <a:moveTo>
                    <a:pt x="3342123" y="0"/>
                  </a:moveTo>
                  <a:lnTo>
                    <a:pt x="3879047" y="85516"/>
                  </a:lnTo>
                  <a:lnTo>
                    <a:pt x="4406494" y="1510"/>
                  </a:lnTo>
                  <a:lnTo>
                    <a:pt x="7034574" y="3069514"/>
                  </a:lnTo>
                  <a:lnTo>
                    <a:pt x="7036151" y="3131882"/>
                  </a:lnTo>
                  <a:lnTo>
                    <a:pt x="7036150" y="3131882"/>
                  </a:lnTo>
                  <a:cubicBezTo>
                    <a:pt x="7036150" y="3344741"/>
                    <a:pt x="7019973" y="3553822"/>
                    <a:pt x="6988781" y="3757961"/>
                  </a:cubicBezTo>
                  <a:lnTo>
                    <a:pt x="6970371" y="3861051"/>
                  </a:lnTo>
                  <a:lnTo>
                    <a:pt x="0" y="3861051"/>
                  </a:lnTo>
                  <a:close/>
                </a:path>
              </a:pathLst>
            </a:custGeom>
            <a:solidFill>
              <a:srgbClr val="0054A6">
                <a:alpha val="10000"/>
              </a:srgb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45" tIns="107556" rIns="134445" bIns="10755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1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 rot="21208904">
            <a:off x="3481466" y="3158197"/>
            <a:ext cx="1728020" cy="1365145"/>
            <a:chOff x="4796155" y="4854068"/>
            <a:chExt cx="2350560" cy="1856956"/>
          </a:xfrm>
        </p:grpSpPr>
        <p:sp>
          <p:nvSpPr>
            <p:cNvPr id="222" name="Rounded Rectangle 221"/>
            <p:cNvSpPr/>
            <p:nvPr/>
          </p:nvSpPr>
          <p:spPr bwMode="auto">
            <a:xfrm>
              <a:off x="5289759" y="4854068"/>
              <a:ext cx="1856956" cy="18569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C00000"/>
              </a:solidFill>
              <a:prstDash val="sysDash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21" tIns="109697" rIns="137121" bIns="10969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9915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/>
            <a:srcRect l="34104" r="9681"/>
            <a:stretch/>
          </p:blipFill>
          <p:spPr>
            <a:xfrm>
              <a:off x="4796155" y="5641042"/>
              <a:ext cx="531212" cy="353599"/>
            </a:xfrm>
            <a:prstGeom prst="rect">
              <a:avLst/>
            </a:prstGeom>
          </p:spPr>
        </p:pic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9436" y="171450"/>
            <a:ext cx="8363938" cy="457048"/>
          </a:xfrm>
        </p:spPr>
        <p:txBody>
          <a:bodyPr/>
          <a:lstStyle/>
          <a:p>
            <a:r>
              <a:rPr lang="en-US" dirty="0"/>
              <a:t>What No Identity Strategy Looks Like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574" name="Group 573"/>
          <p:cNvGrpSpPr/>
          <p:nvPr/>
        </p:nvGrpSpPr>
        <p:grpSpPr>
          <a:xfrm>
            <a:off x="-251655" y="3108040"/>
            <a:ext cx="1063435" cy="973022"/>
            <a:chOff x="2501656" y="3425981"/>
            <a:chExt cx="1199283" cy="1097328"/>
          </a:xfrm>
        </p:grpSpPr>
        <p:grpSp>
          <p:nvGrpSpPr>
            <p:cNvPr id="619" name="Group 618"/>
            <p:cNvGrpSpPr/>
            <p:nvPr/>
          </p:nvGrpSpPr>
          <p:grpSpPr>
            <a:xfrm>
              <a:off x="2501656" y="3425981"/>
              <a:ext cx="1098104" cy="1097328"/>
              <a:chOff x="13721177" y="6333144"/>
              <a:chExt cx="776180" cy="775633"/>
            </a:xfrm>
          </p:grpSpPr>
          <p:sp>
            <p:nvSpPr>
              <p:cNvPr id="630" name="Oval 7"/>
              <p:cNvSpPr>
                <a:spLocks noChangeArrowheads="1"/>
              </p:cNvSpPr>
              <p:nvPr/>
            </p:nvSpPr>
            <p:spPr bwMode="auto">
              <a:xfrm>
                <a:off x="14040370" y="6651788"/>
                <a:ext cx="456987" cy="456989"/>
              </a:xfrm>
              <a:prstGeom prst="ellipse">
                <a:avLst/>
              </a:prstGeom>
              <a:solidFill>
                <a:srgbClr val="FFB900">
                  <a:alpha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542">
                  <a:defRPr/>
                </a:pPr>
                <a:endParaRPr lang="en-US" sz="1350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31" name="Freeform 8"/>
              <p:cNvSpPr>
                <a:spLocks/>
              </p:cNvSpPr>
              <p:nvPr/>
            </p:nvSpPr>
            <p:spPr bwMode="auto">
              <a:xfrm>
                <a:off x="14139586" y="6788254"/>
                <a:ext cx="122392" cy="208682"/>
              </a:xfrm>
              <a:custGeom>
                <a:avLst/>
                <a:gdLst>
                  <a:gd name="T0" fmla="*/ 232 w 232"/>
                  <a:gd name="T1" fmla="*/ 132 h 395"/>
                  <a:gd name="T2" fmla="*/ 230 w 232"/>
                  <a:gd name="T3" fmla="*/ 395 h 395"/>
                  <a:gd name="T4" fmla="*/ 0 w 232"/>
                  <a:gd name="T5" fmla="*/ 262 h 395"/>
                  <a:gd name="T6" fmla="*/ 2 w 232"/>
                  <a:gd name="T7" fmla="*/ 0 h 395"/>
                  <a:gd name="T8" fmla="*/ 232 w 232"/>
                  <a:gd name="T9" fmla="*/ 132 h 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395">
                    <a:moveTo>
                      <a:pt x="232" y="132"/>
                    </a:moveTo>
                    <a:lnTo>
                      <a:pt x="230" y="395"/>
                    </a:lnTo>
                    <a:lnTo>
                      <a:pt x="0" y="262"/>
                    </a:lnTo>
                    <a:lnTo>
                      <a:pt x="2" y="0"/>
                    </a:lnTo>
                    <a:lnTo>
                      <a:pt x="232" y="132"/>
                    </a:lnTo>
                    <a:close/>
                  </a:path>
                </a:pathLst>
              </a:custGeom>
              <a:solidFill>
                <a:srgbClr val="FF8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542">
                  <a:defRPr/>
                </a:pPr>
                <a:endParaRPr lang="en-US" sz="1350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32" name="Freeform 9"/>
              <p:cNvSpPr>
                <a:spLocks/>
              </p:cNvSpPr>
              <p:nvPr/>
            </p:nvSpPr>
            <p:spPr bwMode="auto">
              <a:xfrm>
                <a:off x="13721177" y="6333144"/>
                <a:ext cx="122392" cy="208682"/>
              </a:xfrm>
              <a:custGeom>
                <a:avLst/>
                <a:gdLst>
                  <a:gd name="T0" fmla="*/ 232 w 232"/>
                  <a:gd name="T1" fmla="*/ 132 h 395"/>
                  <a:gd name="T2" fmla="*/ 230 w 232"/>
                  <a:gd name="T3" fmla="*/ 395 h 395"/>
                  <a:gd name="T4" fmla="*/ 0 w 232"/>
                  <a:gd name="T5" fmla="*/ 262 h 395"/>
                  <a:gd name="T6" fmla="*/ 2 w 232"/>
                  <a:gd name="T7" fmla="*/ 0 h 395"/>
                  <a:gd name="T8" fmla="*/ 232 w 232"/>
                  <a:gd name="T9" fmla="*/ 132 h 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395">
                    <a:moveTo>
                      <a:pt x="232" y="132"/>
                    </a:moveTo>
                    <a:lnTo>
                      <a:pt x="230" y="395"/>
                    </a:lnTo>
                    <a:lnTo>
                      <a:pt x="0" y="262"/>
                    </a:lnTo>
                    <a:lnTo>
                      <a:pt x="2" y="0"/>
                    </a:lnTo>
                    <a:lnTo>
                      <a:pt x="232" y="13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542">
                  <a:defRPr/>
                </a:pPr>
                <a:endParaRPr lang="en-US" sz="1350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33" name="Freeform 10"/>
              <p:cNvSpPr>
                <a:spLocks/>
              </p:cNvSpPr>
              <p:nvPr/>
            </p:nvSpPr>
            <p:spPr bwMode="auto">
              <a:xfrm>
                <a:off x="14261979" y="6788254"/>
                <a:ext cx="121511" cy="208682"/>
              </a:xfrm>
              <a:custGeom>
                <a:avLst/>
                <a:gdLst>
                  <a:gd name="T0" fmla="*/ 0 w 230"/>
                  <a:gd name="T1" fmla="*/ 132 h 395"/>
                  <a:gd name="T2" fmla="*/ 0 w 230"/>
                  <a:gd name="T3" fmla="*/ 395 h 395"/>
                  <a:gd name="T4" fmla="*/ 230 w 230"/>
                  <a:gd name="T5" fmla="*/ 262 h 395"/>
                  <a:gd name="T6" fmla="*/ 230 w 230"/>
                  <a:gd name="T7" fmla="*/ 0 h 395"/>
                  <a:gd name="T8" fmla="*/ 0 w 230"/>
                  <a:gd name="T9" fmla="*/ 132 h 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0" h="395">
                    <a:moveTo>
                      <a:pt x="0" y="132"/>
                    </a:moveTo>
                    <a:lnTo>
                      <a:pt x="0" y="395"/>
                    </a:lnTo>
                    <a:lnTo>
                      <a:pt x="230" y="262"/>
                    </a:lnTo>
                    <a:lnTo>
                      <a:pt x="230" y="0"/>
                    </a:lnTo>
                    <a:lnTo>
                      <a:pt x="0" y="132"/>
                    </a:lnTo>
                    <a:close/>
                  </a:path>
                </a:pathLst>
              </a:custGeom>
              <a:solidFill>
                <a:srgbClr val="EB3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542">
                  <a:defRPr/>
                </a:pPr>
                <a:endParaRPr lang="en-US" sz="1350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34" name="Freeform 11"/>
              <p:cNvSpPr>
                <a:spLocks/>
              </p:cNvSpPr>
              <p:nvPr/>
            </p:nvSpPr>
            <p:spPr bwMode="auto">
              <a:xfrm>
                <a:off x="14140465" y="6718695"/>
                <a:ext cx="243022" cy="140002"/>
              </a:xfrm>
              <a:custGeom>
                <a:avLst/>
                <a:gdLst>
                  <a:gd name="T0" fmla="*/ 230 w 460"/>
                  <a:gd name="T1" fmla="*/ 265 h 265"/>
                  <a:gd name="T2" fmla="*/ 0 w 460"/>
                  <a:gd name="T3" fmla="*/ 130 h 265"/>
                  <a:gd name="T4" fmla="*/ 228 w 460"/>
                  <a:gd name="T5" fmla="*/ 0 h 265"/>
                  <a:gd name="T6" fmla="*/ 460 w 460"/>
                  <a:gd name="T7" fmla="*/ 130 h 265"/>
                  <a:gd name="T8" fmla="*/ 230 w 460"/>
                  <a:gd name="T9" fmla="*/ 265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0" h="265">
                    <a:moveTo>
                      <a:pt x="230" y="265"/>
                    </a:moveTo>
                    <a:lnTo>
                      <a:pt x="0" y="130"/>
                    </a:lnTo>
                    <a:lnTo>
                      <a:pt x="228" y="0"/>
                    </a:lnTo>
                    <a:lnTo>
                      <a:pt x="460" y="130"/>
                    </a:lnTo>
                    <a:lnTo>
                      <a:pt x="230" y="265"/>
                    </a:lnTo>
                    <a:close/>
                  </a:path>
                </a:pathLst>
              </a:custGeom>
              <a:solidFill>
                <a:srgbClr val="FCD1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542">
                  <a:defRPr/>
                </a:pPr>
                <a:endParaRPr lang="en-US" sz="1350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</p:grpSp>
        <p:grpSp>
          <p:nvGrpSpPr>
            <p:cNvPr id="620" name="Group 619"/>
            <p:cNvGrpSpPr/>
            <p:nvPr/>
          </p:nvGrpSpPr>
          <p:grpSpPr>
            <a:xfrm>
              <a:off x="2933524" y="3467810"/>
              <a:ext cx="511794" cy="510807"/>
              <a:chOff x="13445955" y="6796212"/>
              <a:chExt cx="456988" cy="456109"/>
            </a:xfrm>
          </p:grpSpPr>
          <p:sp>
            <p:nvSpPr>
              <p:cNvPr id="626" name="Oval 12"/>
              <p:cNvSpPr>
                <a:spLocks noChangeArrowheads="1"/>
              </p:cNvSpPr>
              <p:nvPr/>
            </p:nvSpPr>
            <p:spPr bwMode="auto">
              <a:xfrm>
                <a:off x="13445955" y="6796212"/>
                <a:ext cx="456988" cy="456109"/>
              </a:xfrm>
              <a:prstGeom prst="ellipse">
                <a:avLst/>
              </a:prstGeom>
              <a:solidFill>
                <a:srgbClr val="00B294">
                  <a:alpha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542">
                  <a:defRPr/>
                </a:pPr>
                <a:endParaRPr lang="en-US" sz="1350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27" name="Freeform 13"/>
              <p:cNvSpPr>
                <a:spLocks/>
              </p:cNvSpPr>
              <p:nvPr/>
            </p:nvSpPr>
            <p:spPr bwMode="auto">
              <a:xfrm>
                <a:off x="13533952" y="6963973"/>
                <a:ext cx="123272" cy="206923"/>
              </a:xfrm>
              <a:custGeom>
                <a:avLst/>
                <a:gdLst>
                  <a:gd name="T0" fmla="*/ 163 w 163"/>
                  <a:gd name="T1" fmla="*/ 90 h 275"/>
                  <a:gd name="T2" fmla="*/ 161 w 163"/>
                  <a:gd name="T3" fmla="*/ 275 h 275"/>
                  <a:gd name="T4" fmla="*/ 0 w 163"/>
                  <a:gd name="T5" fmla="*/ 183 h 275"/>
                  <a:gd name="T6" fmla="*/ 0 w 163"/>
                  <a:gd name="T7" fmla="*/ 0 h 275"/>
                  <a:gd name="T8" fmla="*/ 163 w 163"/>
                  <a:gd name="T9" fmla="*/ 90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" h="275">
                    <a:moveTo>
                      <a:pt x="163" y="90"/>
                    </a:moveTo>
                    <a:lnTo>
                      <a:pt x="161" y="275"/>
                    </a:lnTo>
                    <a:lnTo>
                      <a:pt x="0" y="183"/>
                    </a:lnTo>
                    <a:lnTo>
                      <a:pt x="0" y="0"/>
                    </a:lnTo>
                    <a:lnTo>
                      <a:pt x="163" y="90"/>
                    </a:lnTo>
                    <a:close/>
                  </a:path>
                </a:pathLst>
              </a:custGeom>
              <a:solidFill>
                <a:srgbClr val="009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542">
                  <a:defRPr/>
                </a:pPr>
                <a:endParaRPr lang="en-US" sz="1350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28" name="Freeform 14"/>
              <p:cNvSpPr>
                <a:spLocks/>
              </p:cNvSpPr>
              <p:nvPr/>
            </p:nvSpPr>
            <p:spPr bwMode="auto">
              <a:xfrm>
                <a:off x="13656342" y="6945399"/>
                <a:ext cx="121511" cy="206921"/>
              </a:xfrm>
              <a:custGeom>
                <a:avLst/>
                <a:gdLst>
                  <a:gd name="T0" fmla="*/ 2 w 161"/>
                  <a:gd name="T1" fmla="*/ 90 h 275"/>
                  <a:gd name="T2" fmla="*/ 0 w 161"/>
                  <a:gd name="T3" fmla="*/ 275 h 275"/>
                  <a:gd name="T4" fmla="*/ 161 w 161"/>
                  <a:gd name="T5" fmla="*/ 183 h 275"/>
                  <a:gd name="T6" fmla="*/ 161 w 161"/>
                  <a:gd name="T7" fmla="*/ 0 h 275"/>
                  <a:gd name="T8" fmla="*/ 2 w 161"/>
                  <a:gd name="T9" fmla="*/ 90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" h="275">
                    <a:moveTo>
                      <a:pt x="2" y="90"/>
                    </a:moveTo>
                    <a:lnTo>
                      <a:pt x="0" y="275"/>
                    </a:lnTo>
                    <a:lnTo>
                      <a:pt x="161" y="183"/>
                    </a:lnTo>
                    <a:lnTo>
                      <a:pt x="161" y="0"/>
                    </a:lnTo>
                    <a:lnTo>
                      <a:pt x="2" y="90"/>
                    </a:lnTo>
                    <a:close/>
                  </a:path>
                </a:pathLst>
              </a:custGeom>
              <a:solidFill>
                <a:srgbClr val="0072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542">
                  <a:defRPr/>
                </a:pPr>
                <a:endParaRPr lang="en-US" sz="1350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29" name="Freeform 15"/>
              <p:cNvSpPr>
                <a:spLocks/>
              </p:cNvSpPr>
              <p:nvPr/>
            </p:nvSpPr>
            <p:spPr bwMode="auto">
              <a:xfrm>
                <a:off x="13524680" y="6875836"/>
                <a:ext cx="243903" cy="139121"/>
              </a:xfrm>
              <a:custGeom>
                <a:avLst/>
                <a:gdLst>
                  <a:gd name="T0" fmla="*/ 163 w 322"/>
                  <a:gd name="T1" fmla="*/ 185 h 185"/>
                  <a:gd name="T2" fmla="*/ 0 w 322"/>
                  <a:gd name="T3" fmla="*/ 90 h 185"/>
                  <a:gd name="T4" fmla="*/ 161 w 322"/>
                  <a:gd name="T5" fmla="*/ 0 h 185"/>
                  <a:gd name="T6" fmla="*/ 322 w 322"/>
                  <a:gd name="T7" fmla="*/ 90 h 185"/>
                  <a:gd name="T8" fmla="*/ 163 w 322"/>
                  <a:gd name="T9" fmla="*/ 185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2" h="185">
                    <a:moveTo>
                      <a:pt x="163" y="185"/>
                    </a:moveTo>
                    <a:lnTo>
                      <a:pt x="0" y="90"/>
                    </a:lnTo>
                    <a:lnTo>
                      <a:pt x="161" y="0"/>
                    </a:lnTo>
                    <a:lnTo>
                      <a:pt x="322" y="90"/>
                    </a:lnTo>
                    <a:lnTo>
                      <a:pt x="163" y="185"/>
                    </a:lnTo>
                    <a:close/>
                  </a:path>
                </a:pathLst>
              </a:custGeom>
              <a:solidFill>
                <a:srgbClr val="55D4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542">
                  <a:defRPr/>
                </a:pPr>
                <a:endParaRPr lang="en-US" sz="1350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</p:grpSp>
        <p:grpSp>
          <p:nvGrpSpPr>
            <p:cNvPr id="621" name="Group 7"/>
            <p:cNvGrpSpPr>
              <a:grpSpLocks/>
            </p:cNvGrpSpPr>
            <p:nvPr/>
          </p:nvGrpSpPr>
          <p:grpSpPr bwMode="auto">
            <a:xfrm>
              <a:off x="3304795" y="3695801"/>
              <a:ext cx="396144" cy="396143"/>
              <a:chOff x="7857929" y="4717012"/>
              <a:chExt cx="1304516" cy="1314073"/>
            </a:xfrm>
          </p:grpSpPr>
          <p:sp>
            <p:nvSpPr>
              <p:cNvPr id="622" name="Freeform 16"/>
              <p:cNvSpPr>
                <a:spLocks/>
              </p:cNvSpPr>
              <p:nvPr/>
            </p:nvSpPr>
            <p:spPr bwMode="auto">
              <a:xfrm>
                <a:off x="7857929" y="4717012"/>
                <a:ext cx="1304516" cy="1314073"/>
              </a:xfrm>
              <a:prstGeom prst="ellipse">
                <a:avLst/>
              </a:prstGeom>
              <a:solidFill>
                <a:srgbClr val="5364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542">
                  <a:defRPr/>
                </a:pPr>
                <a:endParaRPr lang="en-US" sz="1350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23" name="Freeform 19"/>
              <p:cNvSpPr>
                <a:spLocks/>
              </p:cNvSpPr>
              <p:nvPr/>
            </p:nvSpPr>
            <p:spPr bwMode="auto">
              <a:xfrm>
                <a:off x="8162648" y="5104697"/>
                <a:ext cx="350056" cy="598689"/>
              </a:xfrm>
              <a:custGeom>
                <a:avLst/>
                <a:gdLst>
                  <a:gd name="T0" fmla="*/ 304 w 304"/>
                  <a:gd name="T1" fmla="*/ 173 h 521"/>
                  <a:gd name="T2" fmla="*/ 304 w 304"/>
                  <a:gd name="T3" fmla="*/ 521 h 521"/>
                  <a:gd name="T4" fmla="*/ 0 w 304"/>
                  <a:gd name="T5" fmla="*/ 346 h 521"/>
                  <a:gd name="T6" fmla="*/ 0 w 304"/>
                  <a:gd name="T7" fmla="*/ 0 h 521"/>
                  <a:gd name="T8" fmla="*/ 304 w 304"/>
                  <a:gd name="T9" fmla="*/ 173 h 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4" h="521">
                    <a:moveTo>
                      <a:pt x="304" y="173"/>
                    </a:moveTo>
                    <a:lnTo>
                      <a:pt x="304" y="521"/>
                    </a:lnTo>
                    <a:lnTo>
                      <a:pt x="0" y="346"/>
                    </a:lnTo>
                    <a:lnTo>
                      <a:pt x="0" y="0"/>
                    </a:lnTo>
                    <a:lnTo>
                      <a:pt x="304" y="173"/>
                    </a:lnTo>
                    <a:close/>
                  </a:path>
                </a:pathLst>
              </a:custGeom>
              <a:solidFill>
                <a:srgbClr val="682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542">
                  <a:defRPr/>
                </a:pPr>
                <a:endParaRPr lang="en-US" sz="1350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24" name="Freeform 20"/>
              <p:cNvSpPr>
                <a:spLocks/>
              </p:cNvSpPr>
              <p:nvPr/>
            </p:nvSpPr>
            <p:spPr bwMode="auto">
              <a:xfrm>
                <a:off x="8512704" y="5104697"/>
                <a:ext cx="347536" cy="598689"/>
              </a:xfrm>
              <a:custGeom>
                <a:avLst/>
                <a:gdLst>
                  <a:gd name="T0" fmla="*/ 0 w 303"/>
                  <a:gd name="T1" fmla="*/ 173 h 521"/>
                  <a:gd name="T2" fmla="*/ 0 w 303"/>
                  <a:gd name="T3" fmla="*/ 521 h 521"/>
                  <a:gd name="T4" fmla="*/ 303 w 303"/>
                  <a:gd name="T5" fmla="*/ 346 h 521"/>
                  <a:gd name="T6" fmla="*/ 303 w 303"/>
                  <a:gd name="T7" fmla="*/ 0 h 521"/>
                  <a:gd name="T8" fmla="*/ 0 w 303"/>
                  <a:gd name="T9" fmla="*/ 173 h 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3" h="521">
                    <a:moveTo>
                      <a:pt x="0" y="173"/>
                    </a:moveTo>
                    <a:lnTo>
                      <a:pt x="0" y="521"/>
                    </a:lnTo>
                    <a:lnTo>
                      <a:pt x="303" y="346"/>
                    </a:lnTo>
                    <a:lnTo>
                      <a:pt x="303" y="0"/>
                    </a:ln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4423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542">
                  <a:defRPr/>
                </a:pPr>
                <a:endParaRPr lang="en-US" sz="1350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25" name="Freeform 21"/>
              <p:cNvSpPr>
                <a:spLocks/>
              </p:cNvSpPr>
              <p:nvPr/>
            </p:nvSpPr>
            <p:spPr bwMode="auto">
              <a:xfrm>
                <a:off x="8128450" y="4800955"/>
                <a:ext cx="697589" cy="398284"/>
              </a:xfrm>
              <a:custGeom>
                <a:avLst/>
                <a:gdLst>
                  <a:gd name="T0" fmla="*/ 304 w 607"/>
                  <a:gd name="T1" fmla="*/ 348 h 348"/>
                  <a:gd name="T2" fmla="*/ 0 w 607"/>
                  <a:gd name="T3" fmla="*/ 171 h 348"/>
                  <a:gd name="T4" fmla="*/ 304 w 607"/>
                  <a:gd name="T5" fmla="*/ 0 h 348"/>
                  <a:gd name="T6" fmla="*/ 607 w 607"/>
                  <a:gd name="T7" fmla="*/ 171 h 348"/>
                  <a:gd name="T8" fmla="*/ 304 w 607"/>
                  <a:gd name="T9" fmla="*/ 348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7" h="348">
                    <a:moveTo>
                      <a:pt x="304" y="348"/>
                    </a:moveTo>
                    <a:lnTo>
                      <a:pt x="0" y="171"/>
                    </a:lnTo>
                    <a:lnTo>
                      <a:pt x="304" y="0"/>
                    </a:lnTo>
                    <a:lnTo>
                      <a:pt x="607" y="171"/>
                    </a:lnTo>
                    <a:lnTo>
                      <a:pt x="304" y="348"/>
                    </a:lnTo>
                    <a:close/>
                  </a:path>
                </a:pathLst>
              </a:custGeom>
              <a:solidFill>
                <a:srgbClr val="9B4F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542">
                  <a:defRPr/>
                </a:pPr>
                <a:endParaRPr lang="en-US" sz="1350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</p:grpSp>
      </p:grpSp>
      <p:grpSp>
        <p:nvGrpSpPr>
          <p:cNvPr id="576" name="Group 575"/>
          <p:cNvGrpSpPr/>
          <p:nvPr/>
        </p:nvGrpSpPr>
        <p:grpSpPr>
          <a:xfrm>
            <a:off x="251251" y="3190704"/>
            <a:ext cx="1251130" cy="1992613"/>
            <a:chOff x="1341864" y="4194317"/>
            <a:chExt cx="1701865" cy="2710476"/>
          </a:xfrm>
        </p:grpSpPr>
        <p:grpSp>
          <p:nvGrpSpPr>
            <p:cNvPr id="577" name="Group 576"/>
            <p:cNvGrpSpPr/>
            <p:nvPr/>
          </p:nvGrpSpPr>
          <p:grpSpPr>
            <a:xfrm>
              <a:off x="1638076" y="4194317"/>
              <a:ext cx="1286469" cy="1827789"/>
              <a:chOff x="4410437" y="5171160"/>
              <a:chExt cx="871461" cy="1238332"/>
            </a:xfrm>
          </p:grpSpPr>
          <p:sp>
            <p:nvSpPr>
              <p:cNvPr id="579" name="Freeform 12"/>
              <p:cNvSpPr>
                <a:spLocks noEditPoints="1"/>
              </p:cNvSpPr>
              <p:nvPr/>
            </p:nvSpPr>
            <p:spPr bwMode="auto">
              <a:xfrm>
                <a:off x="4942457" y="5171160"/>
                <a:ext cx="26858" cy="68574"/>
              </a:xfrm>
              <a:custGeom>
                <a:avLst/>
                <a:gdLst>
                  <a:gd name="T0" fmla="*/ 20 w 20"/>
                  <a:gd name="T1" fmla="*/ 0 h 51"/>
                  <a:gd name="T2" fmla="*/ 0 w 20"/>
                  <a:gd name="T3" fmla="*/ 51 h 51"/>
                  <a:gd name="T4" fmla="*/ 0 w 20"/>
                  <a:gd name="T5" fmla="*/ 51 h 51"/>
                  <a:gd name="T6" fmla="*/ 1 w 20"/>
                  <a:gd name="T7" fmla="*/ 46 h 51"/>
                  <a:gd name="T8" fmla="*/ 2 w 20"/>
                  <a:gd name="T9" fmla="*/ 43 h 51"/>
                  <a:gd name="T10" fmla="*/ 4 w 20"/>
                  <a:gd name="T11" fmla="*/ 36 h 51"/>
                  <a:gd name="T12" fmla="*/ 4 w 20"/>
                  <a:gd name="T13" fmla="*/ 34 h 51"/>
                  <a:gd name="T14" fmla="*/ 7 w 20"/>
                  <a:gd name="T15" fmla="*/ 27 h 51"/>
                  <a:gd name="T16" fmla="*/ 7 w 20"/>
                  <a:gd name="T17" fmla="*/ 25 h 51"/>
                  <a:gd name="T18" fmla="*/ 11 w 20"/>
                  <a:gd name="T19" fmla="*/ 18 h 51"/>
                  <a:gd name="T20" fmla="*/ 11 w 20"/>
                  <a:gd name="T21" fmla="*/ 17 h 51"/>
                  <a:gd name="T22" fmla="*/ 15 w 20"/>
                  <a:gd name="T23" fmla="*/ 8 h 51"/>
                  <a:gd name="T24" fmla="*/ 15 w 20"/>
                  <a:gd name="T25" fmla="*/ 8 h 51"/>
                  <a:gd name="T26" fmla="*/ 20 w 20"/>
                  <a:gd name="T27" fmla="*/ 0 h 51"/>
                  <a:gd name="T28" fmla="*/ 20 w 20"/>
                  <a:gd name="T29" fmla="*/ 0 h 51"/>
                  <a:gd name="T30" fmla="*/ 20 w 20"/>
                  <a:gd name="T31" fmla="*/ 0 h 51"/>
                  <a:gd name="T32" fmla="*/ 20 w 20"/>
                  <a:gd name="T33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" h="51">
                    <a:moveTo>
                      <a:pt x="20" y="0"/>
                    </a:moveTo>
                    <a:cubicBezTo>
                      <a:pt x="10" y="16"/>
                      <a:pt x="4" y="33"/>
                      <a:pt x="0" y="51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1" y="49"/>
                      <a:pt x="1" y="48"/>
                      <a:pt x="1" y="46"/>
                    </a:cubicBezTo>
                    <a:cubicBezTo>
                      <a:pt x="2" y="45"/>
                      <a:pt x="2" y="44"/>
                      <a:pt x="2" y="43"/>
                    </a:cubicBezTo>
                    <a:cubicBezTo>
                      <a:pt x="3" y="41"/>
                      <a:pt x="3" y="39"/>
                      <a:pt x="4" y="36"/>
                    </a:cubicBezTo>
                    <a:cubicBezTo>
                      <a:pt x="4" y="36"/>
                      <a:pt x="4" y="35"/>
                      <a:pt x="4" y="34"/>
                    </a:cubicBezTo>
                    <a:cubicBezTo>
                      <a:pt x="5" y="32"/>
                      <a:pt x="6" y="29"/>
                      <a:pt x="7" y="27"/>
                    </a:cubicBezTo>
                    <a:cubicBezTo>
                      <a:pt x="7" y="26"/>
                      <a:pt x="7" y="26"/>
                      <a:pt x="7" y="25"/>
                    </a:cubicBezTo>
                    <a:cubicBezTo>
                      <a:pt x="8" y="23"/>
                      <a:pt x="9" y="20"/>
                      <a:pt x="11" y="18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2" y="14"/>
                      <a:pt x="14" y="11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7" y="5"/>
                      <a:pt x="18" y="3"/>
                      <a:pt x="20" y="0"/>
                    </a:cubicBezTo>
                    <a:moveTo>
                      <a:pt x="2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7F8F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80" name="Rectangle 14"/>
              <p:cNvSpPr>
                <a:spLocks noChangeArrowheads="1"/>
              </p:cNvSpPr>
              <p:nvPr/>
            </p:nvSpPr>
            <p:spPr bwMode="auto">
              <a:xfrm>
                <a:off x="4741878" y="5239734"/>
                <a:ext cx="540020" cy="1169758"/>
              </a:xfrm>
              <a:prstGeom prst="rect">
                <a:avLst/>
              </a:prstGeom>
              <a:solidFill>
                <a:srgbClr val="0072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81" name="Rectangle 15"/>
              <p:cNvSpPr>
                <a:spLocks noChangeArrowheads="1"/>
              </p:cNvSpPr>
              <p:nvPr/>
            </p:nvSpPr>
            <p:spPr bwMode="auto">
              <a:xfrm>
                <a:off x="4741878" y="5239734"/>
                <a:ext cx="540020" cy="11697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82" name="Rectangle 16"/>
              <p:cNvSpPr>
                <a:spLocks noChangeArrowheads="1"/>
              </p:cNvSpPr>
              <p:nvPr/>
            </p:nvSpPr>
            <p:spPr bwMode="auto">
              <a:xfrm>
                <a:off x="4796166" y="5796326"/>
                <a:ext cx="434302" cy="70289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83" name="Rectangle 17"/>
              <p:cNvSpPr>
                <a:spLocks noChangeArrowheads="1"/>
              </p:cNvSpPr>
              <p:nvPr/>
            </p:nvSpPr>
            <p:spPr bwMode="auto">
              <a:xfrm>
                <a:off x="4796166" y="5796326"/>
                <a:ext cx="434302" cy="702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84" name="Rectangle 18"/>
              <p:cNvSpPr>
                <a:spLocks noChangeArrowheads="1"/>
              </p:cNvSpPr>
              <p:nvPr/>
            </p:nvSpPr>
            <p:spPr bwMode="auto">
              <a:xfrm>
                <a:off x="4796166" y="5918045"/>
                <a:ext cx="434302" cy="69146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85" name="Rectangle 19"/>
              <p:cNvSpPr>
                <a:spLocks noChangeArrowheads="1"/>
              </p:cNvSpPr>
              <p:nvPr/>
            </p:nvSpPr>
            <p:spPr bwMode="auto">
              <a:xfrm>
                <a:off x="4796166" y="5918045"/>
                <a:ext cx="434302" cy="69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86" name="Rectangle 20"/>
              <p:cNvSpPr>
                <a:spLocks noChangeArrowheads="1"/>
              </p:cNvSpPr>
              <p:nvPr/>
            </p:nvSpPr>
            <p:spPr bwMode="auto">
              <a:xfrm>
                <a:off x="4796166" y="6038621"/>
                <a:ext cx="434302" cy="70289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87" name="Rectangle 21"/>
              <p:cNvSpPr>
                <a:spLocks noChangeArrowheads="1"/>
              </p:cNvSpPr>
              <p:nvPr/>
            </p:nvSpPr>
            <p:spPr bwMode="auto">
              <a:xfrm>
                <a:off x="4796166" y="6038621"/>
                <a:ext cx="434302" cy="702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88" name="Rectangle 22"/>
              <p:cNvSpPr>
                <a:spLocks noChangeArrowheads="1"/>
              </p:cNvSpPr>
              <p:nvPr/>
            </p:nvSpPr>
            <p:spPr bwMode="auto">
              <a:xfrm>
                <a:off x="4796166" y="6158625"/>
                <a:ext cx="434302" cy="70860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89" name="Rectangle 23"/>
              <p:cNvSpPr>
                <a:spLocks noChangeArrowheads="1"/>
              </p:cNvSpPr>
              <p:nvPr/>
            </p:nvSpPr>
            <p:spPr bwMode="auto">
              <a:xfrm>
                <a:off x="4796166" y="6158625"/>
                <a:ext cx="434302" cy="708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90" name="Rectangle 24"/>
              <p:cNvSpPr>
                <a:spLocks noChangeArrowheads="1"/>
              </p:cNvSpPr>
              <p:nvPr/>
            </p:nvSpPr>
            <p:spPr bwMode="auto">
              <a:xfrm>
                <a:off x="4796166" y="5433455"/>
                <a:ext cx="434302" cy="70289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91" name="Rectangle 25"/>
              <p:cNvSpPr>
                <a:spLocks noChangeArrowheads="1"/>
              </p:cNvSpPr>
              <p:nvPr/>
            </p:nvSpPr>
            <p:spPr bwMode="auto">
              <a:xfrm>
                <a:off x="4796166" y="5554031"/>
                <a:ext cx="434302" cy="70289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92" name="Rectangle 26"/>
              <p:cNvSpPr>
                <a:spLocks noChangeArrowheads="1"/>
              </p:cNvSpPr>
              <p:nvPr/>
            </p:nvSpPr>
            <p:spPr bwMode="auto">
              <a:xfrm>
                <a:off x="4796166" y="5675750"/>
                <a:ext cx="434302" cy="69146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93" name="Rectangle 27"/>
              <p:cNvSpPr>
                <a:spLocks noChangeArrowheads="1"/>
              </p:cNvSpPr>
              <p:nvPr/>
            </p:nvSpPr>
            <p:spPr bwMode="auto">
              <a:xfrm>
                <a:off x="4796166" y="5675750"/>
                <a:ext cx="434302" cy="69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94" name="Rectangle 28"/>
              <p:cNvSpPr>
                <a:spLocks noChangeArrowheads="1"/>
              </p:cNvSpPr>
              <p:nvPr/>
            </p:nvSpPr>
            <p:spPr bwMode="auto">
              <a:xfrm>
                <a:off x="4796166" y="5312880"/>
                <a:ext cx="434302" cy="69146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95" name="Freeform 29"/>
              <p:cNvSpPr>
                <a:spLocks/>
              </p:cNvSpPr>
              <p:nvPr/>
            </p:nvSpPr>
            <p:spPr bwMode="auto">
              <a:xfrm>
                <a:off x="4741878" y="5675750"/>
                <a:ext cx="296583" cy="733742"/>
              </a:xfrm>
              <a:custGeom>
                <a:avLst/>
                <a:gdLst>
                  <a:gd name="T0" fmla="*/ 519 w 519"/>
                  <a:gd name="T1" fmla="*/ 0 h 1284"/>
                  <a:gd name="T2" fmla="*/ 0 w 519"/>
                  <a:gd name="T3" fmla="*/ 0 h 1284"/>
                  <a:gd name="T4" fmla="*/ 0 w 519"/>
                  <a:gd name="T5" fmla="*/ 1284 h 1284"/>
                  <a:gd name="T6" fmla="*/ 519 w 519"/>
                  <a:gd name="T7" fmla="*/ 1284 h 1284"/>
                  <a:gd name="T8" fmla="*/ 519 w 519"/>
                  <a:gd name="T9" fmla="*/ 969 h 1284"/>
                  <a:gd name="T10" fmla="*/ 95 w 519"/>
                  <a:gd name="T11" fmla="*/ 969 h 1284"/>
                  <a:gd name="T12" fmla="*/ 95 w 519"/>
                  <a:gd name="T13" fmla="*/ 845 h 1284"/>
                  <a:gd name="T14" fmla="*/ 519 w 519"/>
                  <a:gd name="T15" fmla="*/ 845 h 1284"/>
                  <a:gd name="T16" fmla="*/ 519 w 519"/>
                  <a:gd name="T17" fmla="*/ 758 h 1284"/>
                  <a:gd name="T18" fmla="*/ 95 w 519"/>
                  <a:gd name="T19" fmla="*/ 758 h 1284"/>
                  <a:gd name="T20" fmla="*/ 95 w 519"/>
                  <a:gd name="T21" fmla="*/ 635 h 1284"/>
                  <a:gd name="T22" fmla="*/ 519 w 519"/>
                  <a:gd name="T23" fmla="*/ 635 h 1284"/>
                  <a:gd name="T24" fmla="*/ 519 w 519"/>
                  <a:gd name="T25" fmla="*/ 545 h 1284"/>
                  <a:gd name="T26" fmla="*/ 95 w 519"/>
                  <a:gd name="T27" fmla="*/ 545 h 1284"/>
                  <a:gd name="T28" fmla="*/ 95 w 519"/>
                  <a:gd name="T29" fmla="*/ 424 h 1284"/>
                  <a:gd name="T30" fmla="*/ 519 w 519"/>
                  <a:gd name="T31" fmla="*/ 424 h 1284"/>
                  <a:gd name="T32" fmla="*/ 519 w 519"/>
                  <a:gd name="T33" fmla="*/ 334 h 1284"/>
                  <a:gd name="T34" fmla="*/ 95 w 519"/>
                  <a:gd name="T35" fmla="*/ 334 h 1284"/>
                  <a:gd name="T36" fmla="*/ 95 w 519"/>
                  <a:gd name="T37" fmla="*/ 211 h 1284"/>
                  <a:gd name="T38" fmla="*/ 519 w 519"/>
                  <a:gd name="T39" fmla="*/ 211 h 1284"/>
                  <a:gd name="T40" fmla="*/ 519 w 519"/>
                  <a:gd name="T41" fmla="*/ 121 h 1284"/>
                  <a:gd name="T42" fmla="*/ 95 w 519"/>
                  <a:gd name="T43" fmla="*/ 121 h 1284"/>
                  <a:gd name="T44" fmla="*/ 95 w 519"/>
                  <a:gd name="T45" fmla="*/ 0 h 1284"/>
                  <a:gd name="T46" fmla="*/ 519 w 519"/>
                  <a:gd name="T47" fmla="*/ 0 h 1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19" h="1284">
                    <a:moveTo>
                      <a:pt x="519" y="0"/>
                    </a:moveTo>
                    <a:lnTo>
                      <a:pt x="0" y="0"/>
                    </a:lnTo>
                    <a:lnTo>
                      <a:pt x="0" y="1284"/>
                    </a:lnTo>
                    <a:lnTo>
                      <a:pt x="519" y="1284"/>
                    </a:lnTo>
                    <a:lnTo>
                      <a:pt x="519" y="969"/>
                    </a:lnTo>
                    <a:lnTo>
                      <a:pt x="95" y="969"/>
                    </a:lnTo>
                    <a:lnTo>
                      <a:pt x="95" y="845"/>
                    </a:lnTo>
                    <a:lnTo>
                      <a:pt x="519" y="845"/>
                    </a:lnTo>
                    <a:lnTo>
                      <a:pt x="519" y="758"/>
                    </a:lnTo>
                    <a:lnTo>
                      <a:pt x="95" y="758"/>
                    </a:lnTo>
                    <a:lnTo>
                      <a:pt x="95" y="635"/>
                    </a:lnTo>
                    <a:lnTo>
                      <a:pt x="519" y="635"/>
                    </a:lnTo>
                    <a:lnTo>
                      <a:pt x="519" y="545"/>
                    </a:lnTo>
                    <a:lnTo>
                      <a:pt x="95" y="545"/>
                    </a:lnTo>
                    <a:lnTo>
                      <a:pt x="95" y="424"/>
                    </a:lnTo>
                    <a:lnTo>
                      <a:pt x="519" y="424"/>
                    </a:lnTo>
                    <a:lnTo>
                      <a:pt x="519" y="334"/>
                    </a:lnTo>
                    <a:lnTo>
                      <a:pt x="95" y="334"/>
                    </a:lnTo>
                    <a:lnTo>
                      <a:pt x="95" y="211"/>
                    </a:lnTo>
                    <a:lnTo>
                      <a:pt x="519" y="211"/>
                    </a:lnTo>
                    <a:lnTo>
                      <a:pt x="519" y="121"/>
                    </a:lnTo>
                    <a:lnTo>
                      <a:pt x="95" y="121"/>
                    </a:lnTo>
                    <a:lnTo>
                      <a:pt x="95" y="0"/>
                    </a:lnTo>
                    <a:lnTo>
                      <a:pt x="519" y="0"/>
                    </a:lnTo>
                    <a:close/>
                  </a:path>
                </a:pathLst>
              </a:custGeom>
              <a:solidFill>
                <a:srgbClr val="0049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96" name="Freeform 30"/>
              <p:cNvSpPr>
                <a:spLocks/>
              </p:cNvSpPr>
              <p:nvPr/>
            </p:nvSpPr>
            <p:spPr bwMode="auto">
              <a:xfrm>
                <a:off x="4741878" y="5675750"/>
                <a:ext cx="296583" cy="733742"/>
              </a:xfrm>
              <a:custGeom>
                <a:avLst/>
                <a:gdLst>
                  <a:gd name="T0" fmla="*/ 519 w 519"/>
                  <a:gd name="T1" fmla="*/ 0 h 1284"/>
                  <a:gd name="T2" fmla="*/ 0 w 519"/>
                  <a:gd name="T3" fmla="*/ 0 h 1284"/>
                  <a:gd name="T4" fmla="*/ 0 w 519"/>
                  <a:gd name="T5" fmla="*/ 1284 h 1284"/>
                  <a:gd name="T6" fmla="*/ 519 w 519"/>
                  <a:gd name="T7" fmla="*/ 1284 h 1284"/>
                  <a:gd name="T8" fmla="*/ 519 w 519"/>
                  <a:gd name="T9" fmla="*/ 969 h 1284"/>
                  <a:gd name="T10" fmla="*/ 95 w 519"/>
                  <a:gd name="T11" fmla="*/ 969 h 1284"/>
                  <a:gd name="T12" fmla="*/ 95 w 519"/>
                  <a:gd name="T13" fmla="*/ 845 h 1284"/>
                  <a:gd name="T14" fmla="*/ 519 w 519"/>
                  <a:gd name="T15" fmla="*/ 845 h 1284"/>
                  <a:gd name="T16" fmla="*/ 519 w 519"/>
                  <a:gd name="T17" fmla="*/ 758 h 1284"/>
                  <a:gd name="T18" fmla="*/ 95 w 519"/>
                  <a:gd name="T19" fmla="*/ 758 h 1284"/>
                  <a:gd name="T20" fmla="*/ 95 w 519"/>
                  <a:gd name="T21" fmla="*/ 635 h 1284"/>
                  <a:gd name="T22" fmla="*/ 519 w 519"/>
                  <a:gd name="T23" fmla="*/ 635 h 1284"/>
                  <a:gd name="T24" fmla="*/ 519 w 519"/>
                  <a:gd name="T25" fmla="*/ 545 h 1284"/>
                  <a:gd name="T26" fmla="*/ 95 w 519"/>
                  <a:gd name="T27" fmla="*/ 545 h 1284"/>
                  <a:gd name="T28" fmla="*/ 95 w 519"/>
                  <a:gd name="T29" fmla="*/ 424 h 1284"/>
                  <a:gd name="T30" fmla="*/ 519 w 519"/>
                  <a:gd name="T31" fmla="*/ 424 h 1284"/>
                  <a:gd name="T32" fmla="*/ 519 w 519"/>
                  <a:gd name="T33" fmla="*/ 334 h 1284"/>
                  <a:gd name="T34" fmla="*/ 95 w 519"/>
                  <a:gd name="T35" fmla="*/ 334 h 1284"/>
                  <a:gd name="T36" fmla="*/ 95 w 519"/>
                  <a:gd name="T37" fmla="*/ 211 h 1284"/>
                  <a:gd name="T38" fmla="*/ 519 w 519"/>
                  <a:gd name="T39" fmla="*/ 211 h 1284"/>
                  <a:gd name="T40" fmla="*/ 519 w 519"/>
                  <a:gd name="T41" fmla="*/ 121 h 1284"/>
                  <a:gd name="T42" fmla="*/ 95 w 519"/>
                  <a:gd name="T43" fmla="*/ 121 h 1284"/>
                  <a:gd name="T44" fmla="*/ 95 w 519"/>
                  <a:gd name="T45" fmla="*/ 0 h 1284"/>
                  <a:gd name="T46" fmla="*/ 519 w 519"/>
                  <a:gd name="T47" fmla="*/ 0 h 1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19" h="1284">
                    <a:moveTo>
                      <a:pt x="519" y="0"/>
                    </a:moveTo>
                    <a:lnTo>
                      <a:pt x="0" y="0"/>
                    </a:lnTo>
                    <a:lnTo>
                      <a:pt x="0" y="1284"/>
                    </a:lnTo>
                    <a:lnTo>
                      <a:pt x="519" y="1284"/>
                    </a:lnTo>
                    <a:lnTo>
                      <a:pt x="519" y="969"/>
                    </a:lnTo>
                    <a:lnTo>
                      <a:pt x="95" y="969"/>
                    </a:lnTo>
                    <a:lnTo>
                      <a:pt x="95" y="845"/>
                    </a:lnTo>
                    <a:lnTo>
                      <a:pt x="519" y="845"/>
                    </a:lnTo>
                    <a:lnTo>
                      <a:pt x="519" y="758"/>
                    </a:lnTo>
                    <a:lnTo>
                      <a:pt x="95" y="758"/>
                    </a:lnTo>
                    <a:lnTo>
                      <a:pt x="95" y="635"/>
                    </a:lnTo>
                    <a:lnTo>
                      <a:pt x="519" y="635"/>
                    </a:lnTo>
                    <a:lnTo>
                      <a:pt x="519" y="545"/>
                    </a:lnTo>
                    <a:lnTo>
                      <a:pt x="95" y="545"/>
                    </a:lnTo>
                    <a:lnTo>
                      <a:pt x="95" y="424"/>
                    </a:lnTo>
                    <a:lnTo>
                      <a:pt x="519" y="424"/>
                    </a:lnTo>
                    <a:lnTo>
                      <a:pt x="519" y="334"/>
                    </a:lnTo>
                    <a:lnTo>
                      <a:pt x="95" y="334"/>
                    </a:lnTo>
                    <a:lnTo>
                      <a:pt x="95" y="211"/>
                    </a:lnTo>
                    <a:lnTo>
                      <a:pt x="519" y="211"/>
                    </a:lnTo>
                    <a:lnTo>
                      <a:pt x="519" y="121"/>
                    </a:lnTo>
                    <a:lnTo>
                      <a:pt x="95" y="121"/>
                    </a:lnTo>
                    <a:lnTo>
                      <a:pt x="95" y="0"/>
                    </a:lnTo>
                    <a:lnTo>
                      <a:pt x="5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97" name="Rectangle 31"/>
              <p:cNvSpPr>
                <a:spLocks noChangeArrowheads="1"/>
              </p:cNvSpPr>
              <p:nvPr/>
            </p:nvSpPr>
            <p:spPr bwMode="auto">
              <a:xfrm>
                <a:off x="4796166" y="5796326"/>
                <a:ext cx="242295" cy="70289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98" name="Rectangle 32"/>
              <p:cNvSpPr>
                <a:spLocks noChangeArrowheads="1"/>
              </p:cNvSpPr>
              <p:nvPr/>
            </p:nvSpPr>
            <p:spPr bwMode="auto">
              <a:xfrm>
                <a:off x="4796166" y="5796326"/>
                <a:ext cx="242295" cy="702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99" name="Rectangle 33"/>
              <p:cNvSpPr>
                <a:spLocks noChangeArrowheads="1"/>
              </p:cNvSpPr>
              <p:nvPr/>
            </p:nvSpPr>
            <p:spPr bwMode="auto">
              <a:xfrm>
                <a:off x="4796166" y="5918045"/>
                <a:ext cx="242295" cy="69146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00" name="Rectangle 34"/>
              <p:cNvSpPr>
                <a:spLocks noChangeArrowheads="1"/>
              </p:cNvSpPr>
              <p:nvPr/>
            </p:nvSpPr>
            <p:spPr bwMode="auto">
              <a:xfrm>
                <a:off x="4796166" y="5918045"/>
                <a:ext cx="242295" cy="69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01" name="Rectangle 35"/>
              <p:cNvSpPr>
                <a:spLocks noChangeArrowheads="1"/>
              </p:cNvSpPr>
              <p:nvPr/>
            </p:nvSpPr>
            <p:spPr bwMode="auto">
              <a:xfrm>
                <a:off x="4796166" y="6038621"/>
                <a:ext cx="242295" cy="70289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02" name="Rectangle 36"/>
              <p:cNvSpPr>
                <a:spLocks noChangeArrowheads="1"/>
              </p:cNvSpPr>
              <p:nvPr/>
            </p:nvSpPr>
            <p:spPr bwMode="auto">
              <a:xfrm>
                <a:off x="4796166" y="6038621"/>
                <a:ext cx="242295" cy="702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03" name="Rectangle 37"/>
              <p:cNvSpPr>
                <a:spLocks noChangeArrowheads="1"/>
              </p:cNvSpPr>
              <p:nvPr/>
            </p:nvSpPr>
            <p:spPr bwMode="auto">
              <a:xfrm>
                <a:off x="4796166" y="6158625"/>
                <a:ext cx="242295" cy="70860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04" name="Rectangle 38"/>
              <p:cNvSpPr>
                <a:spLocks noChangeArrowheads="1"/>
              </p:cNvSpPr>
              <p:nvPr/>
            </p:nvSpPr>
            <p:spPr bwMode="auto">
              <a:xfrm>
                <a:off x="4796166" y="6158625"/>
                <a:ext cx="242295" cy="708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05" name="Rectangle 39"/>
              <p:cNvSpPr>
                <a:spLocks noChangeArrowheads="1"/>
              </p:cNvSpPr>
              <p:nvPr/>
            </p:nvSpPr>
            <p:spPr bwMode="auto">
              <a:xfrm>
                <a:off x="4796166" y="5675750"/>
                <a:ext cx="242295" cy="69146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06" name="Rectangle 40"/>
              <p:cNvSpPr>
                <a:spLocks noChangeArrowheads="1"/>
              </p:cNvSpPr>
              <p:nvPr/>
            </p:nvSpPr>
            <p:spPr bwMode="auto">
              <a:xfrm>
                <a:off x="4796166" y="5675750"/>
                <a:ext cx="242295" cy="69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07" name="Rectangle 41"/>
              <p:cNvSpPr>
                <a:spLocks noChangeArrowheads="1"/>
              </p:cNvSpPr>
              <p:nvPr/>
            </p:nvSpPr>
            <p:spPr bwMode="auto">
              <a:xfrm>
                <a:off x="4410437" y="5735181"/>
                <a:ext cx="540020" cy="674311"/>
              </a:xfrm>
              <a:prstGeom prst="rect">
                <a:avLst/>
              </a:prstGeom>
              <a:solidFill>
                <a:srgbClr val="0072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08" name="Rectangle 42"/>
              <p:cNvSpPr>
                <a:spLocks noChangeArrowheads="1"/>
              </p:cNvSpPr>
              <p:nvPr/>
            </p:nvSpPr>
            <p:spPr bwMode="auto">
              <a:xfrm>
                <a:off x="4707020" y="6272344"/>
                <a:ext cx="70289" cy="137148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09" name="Rectangle 43"/>
              <p:cNvSpPr>
                <a:spLocks noChangeArrowheads="1"/>
              </p:cNvSpPr>
              <p:nvPr/>
            </p:nvSpPr>
            <p:spPr bwMode="auto">
              <a:xfrm>
                <a:off x="4586444" y="6272344"/>
                <a:ext cx="68574" cy="137148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10" name="Rectangle 44"/>
              <p:cNvSpPr>
                <a:spLocks noChangeArrowheads="1"/>
              </p:cNvSpPr>
              <p:nvPr/>
            </p:nvSpPr>
            <p:spPr bwMode="auto">
              <a:xfrm>
                <a:off x="4464153" y="5796326"/>
                <a:ext cx="434873" cy="70289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11" name="Rectangle 45"/>
              <p:cNvSpPr>
                <a:spLocks noChangeArrowheads="1"/>
              </p:cNvSpPr>
              <p:nvPr/>
            </p:nvSpPr>
            <p:spPr bwMode="auto">
              <a:xfrm>
                <a:off x="4464153" y="5918045"/>
                <a:ext cx="434873" cy="69146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12" name="Rectangle 46"/>
              <p:cNvSpPr>
                <a:spLocks noChangeArrowheads="1"/>
              </p:cNvSpPr>
              <p:nvPr/>
            </p:nvSpPr>
            <p:spPr bwMode="auto">
              <a:xfrm>
                <a:off x="4464153" y="6038621"/>
                <a:ext cx="434873" cy="70289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13" name="Rectangle 47"/>
              <p:cNvSpPr>
                <a:spLocks noChangeArrowheads="1"/>
              </p:cNvSpPr>
              <p:nvPr/>
            </p:nvSpPr>
            <p:spPr bwMode="auto">
              <a:xfrm>
                <a:off x="4464153" y="6158625"/>
                <a:ext cx="434873" cy="70860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</p:grpSp>
        <p:sp>
          <p:nvSpPr>
            <p:cNvPr id="578" name="Rectangle 577"/>
            <p:cNvSpPr/>
            <p:nvPr/>
          </p:nvSpPr>
          <p:spPr bwMode="auto">
            <a:xfrm>
              <a:off x="1341864" y="5915020"/>
              <a:ext cx="1701865" cy="989773"/>
            </a:xfrm>
            <a:prstGeom prst="rect">
              <a:avLst/>
            </a:prstGeom>
            <a:noFill/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lIns="134419" tIns="134419" rIns="0" bIns="34278"/>
            <a:lstStyle/>
            <a:p>
              <a:pPr algn="ctr" defTabSz="685319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71" kern="0" dirty="0">
                  <a:solidFill>
                    <a:srgbClr val="505050"/>
                  </a:solidFill>
                  <a:latin typeface="Segoe UI Light"/>
                </a:rPr>
                <a:t>On-premises</a:t>
              </a:r>
            </a:p>
          </p:txBody>
        </p:sp>
      </p:grpSp>
      <p:cxnSp>
        <p:nvCxnSpPr>
          <p:cNvPr id="645" name="Straight Arrow Connector 644"/>
          <p:cNvCxnSpPr/>
          <p:nvPr/>
        </p:nvCxnSpPr>
        <p:spPr>
          <a:xfrm flipH="1">
            <a:off x="2807885" y="2332553"/>
            <a:ext cx="1005236" cy="0"/>
          </a:xfrm>
          <a:prstGeom prst="straightConnector1">
            <a:avLst/>
          </a:prstGeom>
          <a:noFill/>
          <a:ln w="31750" cap="rnd" cmpd="sng" algn="ctr">
            <a:solidFill>
              <a:srgbClr val="505050"/>
            </a:solidFill>
            <a:prstDash val="sysDot"/>
            <a:headEnd type="none"/>
            <a:tailEnd type="triangle"/>
          </a:ln>
          <a:effectLst/>
        </p:spPr>
      </p:cxnSp>
      <p:cxnSp>
        <p:nvCxnSpPr>
          <p:cNvPr id="646" name="Straight Arrow Connector 645"/>
          <p:cNvCxnSpPr/>
          <p:nvPr/>
        </p:nvCxnSpPr>
        <p:spPr>
          <a:xfrm>
            <a:off x="2595432" y="2159975"/>
            <a:ext cx="1140370" cy="0"/>
          </a:xfrm>
          <a:prstGeom prst="straightConnector1">
            <a:avLst/>
          </a:prstGeom>
          <a:noFill/>
          <a:ln w="31750" cap="rnd" cmpd="sng" algn="ctr">
            <a:solidFill>
              <a:srgbClr val="505050"/>
            </a:solidFill>
            <a:prstDash val="sysDot"/>
            <a:headEnd type="none"/>
            <a:tailEnd type="triangle"/>
          </a:ln>
          <a:effectLst/>
        </p:spPr>
      </p:cxnSp>
      <p:grpSp>
        <p:nvGrpSpPr>
          <p:cNvPr id="648" name="Group 647"/>
          <p:cNvGrpSpPr/>
          <p:nvPr/>
        </p:nvGrpSpPr>
        <p:grpSpPr>
          <a:xfrm>
            <a:off x="1215443" y="3975547"/>
            <a:ext cx="481336" cy="292525"/>
            <a:chOff x="2447642" y="3590745"/>
            <a:chExt cx="654744" cy="397910"/>
          </a:xfrm>
        </p:grpSpPr>
        <p:grpSp>
          <p:nvGrpSpPr>
            <p:cNvPr id="649" name="Group 648"/>
            <p:cNvGrpSpPr/>
            <p:nvPr/>
          </p:nvGrpSpPr>
          <p:grpSpPr>
            <a:xfrm>
              <a:off x="2447642" y="3631953"/>
              <a:ext cx="652223" cy="356702"/>
              <a:chOff x="2395846" y="2369283"/>
              <a:chExt cx="652223" cy="356702"/>
            </a:xfrm>
          </p:grpSpPr>
          <p:sp>
            <p:nvSpPr>
              <p:cNvPr id="651" name="Rectangle 650"/>
              <p:cNvSpPr/>
              <p:nvPr/>
            </p:nvSpPr>
            <p:spPr bwMode="auto">
              <a:xfrm>
                <a:off x="2395846" y="2369283"/>
                <a:ext cx="652223" cy="356702"/>
              </a:xfrm>
              <a:prstGeom prst="rect">
                <a:avLst/>
              </a:prstGeom>
              <a:solidFill>
                <a:srgbClr val="EFEFEF">
                  <a:lumMod val="95000"/>
                </a:srgbClr>
              </a:solidFill>
              <a:ln w="1079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lIns="0" tIns="34280" rIns="0" bIns="34280" anchor="ctr"/>
              <a:lstStyle/>
              <a:p>
                <a:pPr algn="ctr" defTabSz="68538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71" kern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/>
                </a:endParaRPr>
              </a:p>
            </p:txBody>
          </p:sp>
          <p:sp>
            <p:nvSpPr>
              <p:cNvPr id="652" name="icon GEARS"/>
              <p:cNvSpPr>
                <a:spLocks noEditPoints="1"/>
              </p:cNvSpPr>
              <p:nvPr/>
            </p:nvSpPr>
            <p:spPr bwMode="auto">
              <a:xfrm>
                <a:off x="2531868" y="2396641"/>
                <a:ext cx="367927" cy="307186"/>
              </a:xfrm>
              <a:custGeom>
                <a:avLst/>
                <a:gdLst>
                  <a:gd name="T0" fmla="*/ 2147483647 w 315"/>
                  <a:gd name="T1" fmla="*/ 2147483647 h 262"/>
                  <a:gd name="T2" fmla="*/ 2147483647 w 315"/>
                  <a:gd name="T3" fmla="*/ 2147483647 h 262"/>
                  <a:gd name="T4" fmla="*/ 2147483647 w 315"/>
                  <a:gd name="T5" fmla="*/ 2147483647 h 262"/>
                  <a:gd name="T6" fmla="*/ 2147483647 w 315"/>
                  <a:gd name="T7" fmla="*/ 2147483647 h 262"/>
                  <a:gd name="T8" fmla="*/ 2147483647 w 315"/>
                  <a:gd name="T9" fmla="*/ 2147483647 h 262"/>
                  <a:gd name="T10" fmla="*/ 2147483647 w 315"/>
                  <a:gd name="T11" fmla="*/ 2147483647 h 262"/>
                  <a:gd name="T12" fmla="*/ 2147483647 w 315"/>
                  <a:gd name="T13" fmla="*/ 2147483647 h 262"/>
                  <a:gd name="T14" fmla="*/ 2147483647 w 315"/>
                  <a:gd name="T15" fmla="*/ 2147483647 h 262"/>
                  <a:gd name="T16" fmla="*/ 2147483647 w 315"/>
                  <a:gd name="T17" fmla="*/ 2147483647 h 262"/>
                  <a:gd name="T18" fmla="*/ 2147483647 w 315"/>
                  <a:gd name="T19" fmla="*/ 2147483647 h 262"/>
                  <a:gd name="T20" fmla="*/ 2147483647 w 315"/>
                  <a:gd name="T21" fmla="*/ 2147483647 h 262"/>
                  <a:gd name="T22" fmla="*/ 2147483647 w 315"/>
                  <a:gd name="T23" fmla="*/ 2147483647 h 262"/>
                  <a:gd name="T24" fmla="*/ 2147483647 w 315"/>
                  <a:gd name="T25" fmla="*/ 2147483647 h 262"/>
                  <a:gd name="T26" fmla="*/ 2147483647 w 315"/>
                  <a:gd name="T27" fmla="*/ 2147483647 h 262"/>
                  <a:gd name="T28" fmla="*/ 2147483647 w 315"/>
                  <a:gd name="T29" fmla="*/ 2147483647 h 262"/>
                  <a:gd name="T30" fmla="*/ 2147483647 w 315"/>
                  <a:gd name="T31" fmla="*/ 2147483647 h 262"/>
                  <a:gd name="T32" fmla="*/ 2147483647 w 315"/>
                  <a:gd name="T33" fmla="*/ 2147483647 h 262"/>
                  <a:gd name="T34" fmla="*/ 2147483647 w 315"/>
                  <a:gd name="T35" fmla="*/ 2147483647 h 262"/>
                  <a:gd name="T36" fmla="*/ 2147483647 w 315"/>
                  <a:gd name="T37" fmla="*/ 2147483647 h 262"/>
                  <a:gd name="T38" fmla="*/ 2147483647 w 315"/>
                  <a:gd name="T39" fmla="*/ 2147483647 h 262"/>
                  <a:gd name="T40" fmla="*/ 2147483647 w 315"/>
                  <a:gd name="T41" fmla="*/ 2147483647 h 262"/>
                  <a:gd name="T42" fmla="*/ 2147483647 w 315"/>
                  <a:gd name="T43" fmla="*/ 2147483647 h 262"/>
                  <a:gd name="T44" fmla="*/ 2147483647 w 315"/>
                  <a:gd name="T45" fmla="*/ 2147483647 h 262"/>
                  <a:gd name="T46" fmla="*/ 2147483647 w 315"/>
                  <a:gd name="T47" fmla="*/ 2147483647 h 262"/>
                  <a:gd name="T48" fmla="*/ 2147483647 w 315"/>
                  <a:gd name="T49" fmla="*/ 2147483647 h 262"/>
                  <a:gd name="T50" fmla="*/ 2147483647 w 315"/>
                  <a:gd name="T51" fmla="*/ 2147483647 h 262"/>
                  <a:gd name="T52" fmla="*/ 2147483647 w 315"/>
                  <a:gd name="T53" fmla="*/ 2147483647 h 262"/>
                  <a:gd name="T54" fmla="*/ 2147483647 w 315"/>
                  <a:gd name="T55" fmla="*/ 2147483647 h 262"/>
                  <a:gd name="T56" fmla="*/ 2147483647 w 315"/>
                  <a:gd name="T57" fmla="*/ 2147483647 h 262"/>
                  <a:gd name="T58" fmla="*/ 2147483647 w 315"/>
                  <a:gd name="T59" fmla="*/ 2147483647 h 262"/>
                  <a:gd name="T60" fmla="*/ 2147483647 w 315"/>
                  <a:gd name="T61" fmla="*/ 2147483647 h 262"/>
                  <a:gd name="T62" fmla="*/ 2147483647 w 315"/>
                  <a:gd name="T63" fmla="*/ 2147483647 h 262"/>
                  <a:gd name="T64" fmla="*/ 2147483647 w 315"/>
                  <a:gd name="T65" fmla="*/ 2147483647 h 262"/>
                  <a:gd name="T66" fmla="*/ 2147483647 w 315"/>
                  <a:gd name="T67" fmla="*/ 2147483647 h 262"/>
                  <a:gd name="T68" fmla="*/ 2147483647 w 315"/>
                  <a:gd name="T69" fmla="*/ 2147483647 h 262"/>
                  <a:gd name="T70" fmla="*/ 2147483647 w 315"/>
                  <a:gd name="T71" fmla="*/ 2147483647 h 262"/>
                  <a:gd name="T72" fmla="*/ 2147483647 w 315"/>
                  <a:gd name="T73" fmla="*/ 2147483647 h 262"/>
                  <a:gd name="T74" fmla="*/ 2147483647 w 315"/>
                  <a:gd name="T75" fmla="*/ 2147483647 h 262"/>
                  <a:gd name="T76" fmla="*/ 2147483647 w 315"/>
                  <a:gd name="T77" fmla="*/ 2147483647 h 262"/>
                  <a:gd name="T78" fmla="*/ 2147483647 w 315"/>
                  <a:gd name="T79" fmla="*/ 2147483647 h 262"/>
                  <a:gd name="T80" fmla="*/ 2147483647 w 315"/>
                  <a:gd name="T81" fmla="*/ 2147483647 h 262"/>
                  <a:gd name="T82" fmla="*/ 2147483647 w 315"/>
                  <a:gd name="T83" fmla="*/ 2147483647 h 262"/>
                  <a:gd name="T84" fmla="*/ 2147483647 w 315"/>
                  <a:gd name="T85" fmla="*/ 2147483647 h 262"/>
                  <a:gd name="T86" fmla="*/ 2147483647 w 315"/>
                  <a:gd name="T87" fmla="*/ 2147483647 h 262"/>
                  <a:gd name="T88" fmla="*/ 2147483647 w 315"/>
                  <a:gd name="T89" fmla="*/ 2147483647 h 262"/>
                  <a:gd name="T90" fmla="*/ 2147483647 w 315"/>
                  <a:gd name="T91" fmla="*/ 2147483647 h 262"/>
                  <a:gd name="T92" fmla="*/ 2147483647 w 315"/>
                  <a:gd name="T93" fmla="*/ 2147483647 h 262"/>
                  <a:gd name="T94" fmla="*/ 2147483647 w 315"/>
                  <a:gd name="T95" fmla="*/ 0 h 262"/>
                  <a:gd name="T96" fmla="*/ 2147483647 w 315"/>
                  <a:gd name="T97" fmla="*/ 2147483647 h 262"/>
                  <a:gd name="T98" fmla="*/ 2147483647 w 315"/>
                  <a:gd name="T99" fmla="*/ 2147483647 h 262"/>
                  <a:gd name="T100" fmla="*/ 2147483647 w 315"/>
                  <a:gd name="T101" fmla="*/ 2147483647 h 262"/>
                  <a:gd name="T102" fmla="*/ 2147483647 w 315"/>
                  <a:gd name="T103" fmla="*/ 2147483647 h 262"/>
                  <a:gd name="T104" fmla="*/ 2147483647 w 315"/>
                  <a:gd name="T105" fmla="*/ 2147483647 h 262"/>
                  <a:gd name="T106" fmla="*/ 2147483647 w 315"/>
                  <a:gd name="T107" fmla="*/ 2147483647 h 262"/>
                  <a:gd name="T108" fmla="*/ 2147483647 w 315"/>
                  <a:gd name="T109" fmla="*/ 2147483647 h 262"/>
                  <a:gd name="T110" fmla="*/ 2147483647 w 315"/>
                  <a:gd name="T111" fmla="*/ 2147483647 h 262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315" h="262">
                    <a:moveTo>
                      <a:pt x="132" y="150"/>
                    </a:moveTo>
                    <a:cubicBezTo>
                      <a:pt x="132" y="160"/>
                      <a:pt x="124" y="169"/>
                      <a:pt x="114" y="169"/>
                    </a:cubicBezTo>
                    <a:cubicBezTo>
                      <a:pt x="103" y="169"/>
                      <a:pt x="95" y="160"/>
                      <a:pt x="95" y="150"/>
                    </a:cubicBezTo>
                    <a:cubicBezTo>
                      <a:pt x="95" y="140"/>
                      <a:pt x="103" y="132"/>
                      <a:pt x="114" y="132"/>
                    </a:cubicBezTo>
                    <a:cubicBezTo>
                      <a:pt x="124" y="132"/>
                      <a:pt x="132" y="140"/>
                      <a:pt x="132" y="150"/>
                    </a:cubicBezTo>
                    <a:close/>
                    <a:moveTo>
                      <a:pt x="227" y="139"/>
                    </a:moveTo>
                    <a:cubicBezTo>
                      <a:pt x="227" y="143"/>
                      <a:pt x="225" y="147"/>
                      <a:pt x="222" y="148"/>
                    </a:cubicBezTo>
                    <a:cubicBezTo>
                      <a:pt x="195" y="159"/>
                      <a:pt x="195" y="159"/>
                      <a:pt x="195" y="159"/>
                    </a:cubicBezTo>
                    <a:cubicBezTo>
                      <a:pt x="194" y="162"/>
                      <a:pt x="194" y="165"/>
                      <a:pt x="193" y="168"/>
                    </a:cubicBezTo>
                    <a:cubicBezTo>
                      <a:pt x="216" y="187"/>
                      <a:pt x="216" y="187"/>
                      <a:pt x="216" y="187"/>
                    </a:cubicBezTo>
                    <a:cubicBezTo>
                      <a:pt x="218" y="189"/>
                      <a:pt x="219" y="193"/>
                      <a:pt x="217" y="196"/>
                    </a:cubicBezTo>
                    <a:cubicBezTo>
                      <a:pt x="208" y="214"/>
                      <a:pt x="208" y="214"/>
                      <a:pt x="208" y="214"/>
                    </a:cubicBezTo>
                    <a:cubicBezTo>
                      <a:pt x="206" y="217"/>
                      <a:pt x="202" y="219"/>
                      <a:pt x="198" y="218"/>
                    </a:cubicBezTo>
                    <a:cubicBezTo>
                      <a:pt x="170" y="209"/>
                      <a:pt x="170" y="209"/>
                      <a:pt x="170" y="209"/>
                    </a:cubicBezTo>
                    <a:cubicBezTo>
                      <a:pt x="169" y="210"/>
                      <a:pt x="168" y="211"/>
                      <a:pt x="166" y="213"/>
                    </a:cubicBezTo>
                    <a:cubicBezTo>
                      <a:pt x="172" y="242"/>
                      <a:pt x="172" y="242"/>
                      <a:pt x="172" y="242"/>
                    </a:cubicBezTo>
                    <a:cubicBezTo>
                      <a:pt x="173" y="245"/>
                      <a:pt x="171" y="249"/>
                      <a:pt x="168" y="250"/>
                    </a:cubicBezTo>
                    <a:cubicBezTo>
                      <a:pt x="149" y="258"/>
                      <a:pt x="149" y="258"/>
                      <a:pt x="149" y="258"/>
                    </a:cubicBezTo>
                    <a:cubicBezTo>
                      <a:pt x="146" y="260"/>
                      <a:pt x="142" y="258"/>
                      <a:pt x="140" y="256"/>
                    </a:cubicBezTo>
                    <a:cubicBezTo>
                      <a:pt x="123" y="231"/>
                      <a:pt x="123" y="231"/>
                      <a:pt x="123" y="231"/>
                    </a:cubicBezTo>
                    <a:cubicBezTo>
                      <a:pt x="120" y="232"/>
                      <a:pt x="117" y="232"/>
                      <a:pt x="114" y="232"/>
                    </a:cubicBezTo>
                    <a:cubicBezTo>
                      <a:pt x="113" y="232"/>
                      <a:pt x="113" y="232"/>
                      <a:pt x="113" y="232"/>
                    </a:cubicBezTo>
                    <a:cubicBezTo>
                      <a:pt x="99" y="258"/>
                      <a:pt x="99" y="258"/>
                      <a:pt x="99" y="258"/>
                    </a:cubicBezTo>
                    <a:cubicBezTo>
                      <a:pt x="97" y="261"/>
                      <a:pt x="93" y="262"/>
                      <a:pt x="90" y="261"/>
                    </a:cubicBezTo>
                    <a:cubicBezTo>
                      <a:pt x="70" y="255"/>
                      <a:pt x="70" y="255"/>
                      <a:pt x="70" y="255"/>
                    </a:cubicBezTo>
                    <a:cubicBezTo>
                      <a:pt x="67" y="254"/>
                      <a:pt x="65" y="251"/>
                      <a:pt x="65" y="247"/>
                    </a:cubicBezTo>
                    <a:cubicBezTo>
                      <a:pt x="68" y="218"/>
                      <a:pt x="68" y="218"/>
                      <a:pt x="68" y="218"/>
                    </a:cubicBezTo>
                    <a:cubicBezTo>
                      <a:pt x="65" y="216"/>
                      <a:pt x="63" y="214"/>
                      <a:pt x="60" y="212"/>
                    </a:cubicBezTo>
                    <a:cubicBezTo>
                      <a:pt x="32" y="222"/>
                      <a:pt x="32" y="222"/>
                      <a:pt x="32" y="222"/>
                    </a:cubicBezTo>
                    <a:cubicBezTo>
                      <a:pt x="29" y="223"/>
                      <a:pt x="25" y="222"/>
                      <a:pt x="23" y="219"/>
                    </a:cubicBezTo>
                    <a:cubicBezTo>
                      <a:pt x="12" y="202"/>
                      <a:pt x="12" y="202"/>
                      <a:pt x="12" y="202"/>
                    </a:cubicBezTo>
                    <a:cubicBezTo>
                      <a:pt x="11" y="199"/>
                      <a:pt x="11" y="195"/>
                      <a:pt x="14" y="192"/>
                    </a:cubicBezTo>
                    <a:cubicBezTo>
                      <a:pt x="35" y="172"/>
                      <a:pt x="35" y="172"/>
                      <a:pt x="35" y="172"/>
                    </a:cubicBezTo>
                    <a:cubicBezTo>
                      <a:pt x="34" y="168"/>
                      <a:pt x="33" y="163"/>
                      <a:pt x="33" y="159"/>
                    </a:cubicBezTo>
                    <a:cubicBezTo>
                      <a:pt x="5" y="148"/>
                      <a:pt x="5" y="148"/>
                      <a:pt x="5" y="148"/>
                    </a:cubicBezTo>
                    <a:cubicBezTo>
                      <a:pt x="2" y="147"/>
                      <a:pt x="0" y="143"/>
                      <a:pt x="1" y="140"/>
                    </a:cubicBezTo>
                    <a:cubicBezTo>
                      <a:pt x="4" y="120"/>
                      <a:pt x="4" y="120"/>
                      <a:pt x="4" y="120"/>
                    </a:cubicBezTo>
                    <a:cubicBezTo>
                      <a:pt x="5" y="116"/>
                      <a:pt x="8" y="113"/>
                      <a:pt x="12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42" y="110"/>
                      <a:pt x="44" y="108"/>
                      <a:pt x="45" y="106"/>
                    </a:cubicBezTo>
                    <a:cubicBezTo>
                      <a:pt x="31" y="80"/>
                      <a:pt x="31" y="80"/>
                      <a:pt x="31" y="80"/>
                    </a:cubicBezTo>
                    <a:cubicBezTo>
                      <a:pt x="29" y="77"/>
                      <a:pt x="30" y="73"/>
                      <a:pt x="33" y="70"/>
                    </a:cubicBezTo>
                    <a:cubicBezTo>
                      <a:pt x="48" y="57"/>
                      <a:pt x="48" y="57"/>
                      <a:pt x="48" y="57"/>
                    </a:cubicBezTo>
                    <a:cubicBezTo>
                      <a:pt x="51" y="55"/>
                      <a:pt x="55" y="55"/>
                      <a:pt x="58" y="57"/>
                    </a:cubicBezTo>
                    <a:cubicBezTo>
                      <a:pt x="81" y="75"/>
                      <a:pt x="81" y="75"/>
                      <a:pt x="81" y="75"/>
                    </a:cubicBezTo>
                    <a:cubicBezTo>
                      <a:pt x="84" y="74"/>
                      <a:pt x="87" y="73"/>
                      <a:pt x="90" y="72"/>
                    </a:cubicBezTo>
                    <a:cubicBezTo>
                      <a:pt x="96" y="43"/>
                      <a:pt x="96" y="43"/>
                      <a:pt x="96" y="43"/>
                    </a:cubicBezTo>
                    <a:cubicBezTo>
                      <a:pt x="97" y="40"/>
                      <a:pt x="100" y="37"/>
                      <a:pt x="103" y="37"/>
                    </a:cubicBezTo>
                    <a:cubicBezTo>
                      <a:pt x="124" y="37"/>
                      <a:pt x="124" y="37"/>
                      <a:pt x="124" y="37"/>
                    </a:cubicBezTo>
                    <a:cubicBezTo>
                      <a:pt x="127" y="37"/>
                      <a:pt x="131" y="40"/>
                      <a:pt x="131" y="43"/>
                    </a:cubicBezTo>
                    <a:cubicBezTo>
                      <a:pt x="137" y="72"/>
                      <a:pt x="137" y="72"/>
                      <a:pt x="137" y="72"/>
                    </a:cubicBezTo>
                    <a:cubicBezTo>
                      <a:pt x="140" y="73"/>
                      <a:pt x="143" y="74"/>
                      <a:pt x="146" y="75"/>
                    </a:cubicBezTo>
                    <a:cubicBezTo>
                      <a:pt x="169" y="57"/>
                      <a:pt x="169" y="57"/>
                      <a:pt x="169" y="57"/>
                    </a:cubicBezTo>
                    <a:cubicBezTo>
                      <a:pt x="171" y="55"/>
                      <a:pt x="176" y="55"/>
                      <a:pt x="179" y="57"/>
                    </a:cubicBezTo>
                    <a:cubicBezTo>
                      <a:pt x="194" y="70"/>
                      <a:pt x="194" y="70"/>
                      <a:pt x="194" y="70"/>
                    </a:cubicBezTo>
                    <a:cubicBezTo>
                      <a:pt x="197" y="72"/>
                      <a:pt x="198" y="77"/>
                      <a:pt x="196" y="80"/>
                    </a:cubicBezTo>
                    <a:cubicBezTo>
                      <a:pt x="182" y="106"/>
                      <a:pt x="182" y="106"/>
                      <a:pt x="182" y="106"/>
                    </a:cubicBezTo>
                    <a:cubicBezTo>
                      <a:pt x="183" y="108"/>
                      <a:pt x="185" y="110"/>
                      <a:pt x="186" y="113"/>
                    </a:cubicBezTo>
                    <a:cubicBezTo>
                      <a:pt x="216" y="113"/>
                      <a:pt x="216" y="113"/>
                      <a:pt x="216" y="113"/>
                    </a:cubicBezTo>
                    <a:cubicBezTo>
                      <a:pt x="219" y="113"/>
                      <a:pt x="222" y="116"/>
                      <a:pt x="223" y="120"/>
                    </a:cubicBezTo>
                    <a:lnTo>
                      <a:pt x="227" y="139"/>
                    </a:lnTo>
                    <a:close/>
                    <a:moveTo>
                      <a:pt x="157" y="150"/>
                    </a:moveTo>
                    <a:cubicBezTo>
                      <a:pt x="157" y="126"/>
                      <a:pt x="137" y="107"/>
                      <a:pt x="114" y="107"/>
                    </a:cubicBezTo>
                    <a:cubicBezTo>
                      <a:pt x="90" y="107"/>
                      <a:pt x="70" y="126"/>
                      <a:pt x="70" y="150"/>
                    </a:cubicBezTo>
                    <a:cubicBezTo>
                      <a:pt x="70" y="174"/>
                      <a:pt x="90" y="193"/>
                      <a:pt x="114" y="193"/>
                    </a:cubicBezTo>
                    <a:cubicBezTo>
                      <a:pt x="137" y="193"/>
                      <a:pt x="157" y="174"/>
                      <a:pt x="157" y="150"/>
                    </a:cubicBezTo>
                    <a:close/>
                    <a:moveTo>
                      <a:pt x="311" y="83"/>
                    </a:moveTo>
                    <a:cubicBezTo>
                      <a:pt x="313" y="85"/>
                      <a:pt x="314" y="90"/>
                      <a:pt x="312" y="93"/>
                    </a:cubicBezTo>
                    <a:cubicBezTo>
                      <a:pt x="310" y="96"/>
                      <a:pt x="310" y="96"/>
                      <a:pt x="310" y="96"/>
                    </a:cubicBezTo>
                    <a:cubicBezTo>
                      <a:pt x="308" y="99"/>
                      <a:pt x="304" y="100"/>
                      <a:pt x="300" y="98"/>
                    </a:cubicBezTo>
                    <a:cubicBezTo>
                      <a:pt x="289" y="93"/>
                      <a:pt x="289" y="93"/>
                      <a:pt x="289" y="93"/>
                    </a:cubicBezTo>
                    <a:cubicBezTo>
                      <a:pt x="285" y="97"/>
                      <a:pt x="279" y="100"/>
                      <a:pt x="273" y="102"/>
                    </a:cubicBezTo>
                    <a:cubicBezTo>
                      <a:pt x="271" y="114"/>
                      <a:pt x="271" y="114"/>
                      <a:pt x="271" y="114"/>
                    </a:cubicBezTo>
                    <a:cubicBezTo>
                      <a:pt x="270" y="118"/>
                      <a:pt x="267" y="120"/>
                      <a:pt x="263" y="120"/>
                    </a:cubicBezTo>
                    <a:cubicBezTo>
                      <a:pt x="259" y="120"/>
                      <a:pt x="259" y="120"/>
                      <a:pt x="259" y="120"/>
                    </a:cubicBezTo>
                    <a:cubicBezTo>
                      <a:pt x="256" y="120"/>
                      <a:pt x="253" y="118"/>
                      <a:pt x="252" y="114"/>
                    </a:cubicBezTo>
                    <a:cubicBezTo>
                      <a:pt x="250" y="102"/>
                      <a:pt x="250" y="102"/>
                      <a:pt x="250" y="102"/>
                    </a:cubicBezTo>
                    <a:cubicBezTo>
                      <a:pt x="244" y="100"/>
                      <a:pt x="238" y="97"/>
                      <a:pt x="233" y="93"/>
                    </a:cubicBezTo>
                    <a:cubicBezTo>
                      <a:pt x="222" y="98"/>
                      <a:pt x="222" y="98"/>
                      <a:pt x="222" y="98"/>
                    </a:cubicBezTo>
                    <a:cubicBezTo>
                      <a:pt x="219" y="100"/>
                      <a:pt x="215" y="99"/>
                      <a:pt x="213" y="96"/>
                    </a:cubicBezTo>
                    <a:cubicBezTo>
                      <a:pt x="210" y="93"/>
                      <a:pt x="210" y="93"/>
                      <a:pt x="210" y="93"/>
                    </a:cubicBezTo>
                    <a:cubicBezTo>
                      <a:pt x="208" y="90"/>
                      <a:pt x="209" y="85"/>
                      <a:pt x="211" y="83"/>
                    </a:cubicBezTo>
                    <a:cubicBezTo>
                      <a:pt x="220" y="74"/>
                      <a:pt x="220" y="74"/>
                      <a:pt x="220" y="74"/>
                    </a:cubicBezTo>
                    <a:cubicBezTo>
                      <a:pt x="219" y="70"/>
                      <a:pt x="218" y="65"/>
                      <a:pt x="218" y="61"/>
                    </a:cubicBezTo>
                    <a:cubicBezTo>
                      <a:pt x="218" y="56"/>
                      <a:pt x="219" y="52"/>
                      <a:pt x="220" y="48"/>
                    </a:cubicBezTo>
                    <a:cubicBezTo>
                      <a:pt x="220" y="48"/>
                      <a:pt x="220" y="48"/>
                      <a:pt x="220" y="48"/>
                    </a:cubicBezTo>
                    <a:cubicBezTo>
                      <a:pt x="211" y="39"/>
                      <a:pt x="211" y="39"/>
                      <a:pt x="211" y="39"/>
                    </a:cubicBezTo>
                    <a:cubicBezTo>
                      <a:pt x="208" y="37"/>
                      <a:pt x="208" y="32"/>
                      <a:pt x="210" y="29"/>
                    </a:cubicBezTo>
                    <a:cubicBezTo>
                      <a:pt x="212" y="26"/>
                      <a:pt x="212" y="26"/>
                      <a:pt x="212" y="26"/>
                    </a:cubicBezTo>
                    <a:cubicBezTo>
                      <a:pt x="214" y="23"/>
                      <a:pt x="218" y="22"/>
                      <a:pt x="221" y="23"/>
                    </a:cubicBezTo>
                    <a:cubicBezTo>
                      <a:pt x="233" y="28"/>
                      <a:pt x="233" y="28"/>
                      <a:pt x="233" y="28"/>
                    </a:cubicBezTo>
                    <a:cubicBezTo>
                      <a:pt x="233" y="28"/>
                      <a:pt x="233" y="28"/>
                      <a:pt x="233" y="28"/>
                    </a:cubicBezTo>
                    <a:cubicBezTo>
                      <a:pt x="238" y="24"/>
                      <a:pt x="243" y="21"/>
                      <a:pt x="249" y="19"/>
                    </a:cubicBezTo>
                    <a:cubicBezTo>
                      <a:pt x="252" y="7"/>
                      <a:pt x="252" y="7"/>
                      <a:pt x="252" y="7"/>
                    </a:cubicBezTo>
                    <a:cubicBezTo>
                      <a:pt x="253" y="3"/>
                      <a:pt x="256" y="0"/>
                      <a:pt x="259" y="0"/>
                    </a:cubicBezTo>
                    <a:cubicBezTo>
                      <a:pt x="263" y="0"/>
                      <a:pt x="263" y="0"/>
                      <a:pt x="263" y="0"/>
                    </a:cubicBezTo>
                    <a:cubicBezTo>
                      <a:pt x="267" y="0"/>
                      <a:pt x="270" y="3"/>
                      <a:pt x="271" y="7"/>
                    </a:cubicBezTo>
                    <a:cubicBezTo>
                      <a:pt x="273" y="19"/>
                      <a:pt x="273" y="19"/>
                      <a:pt x="273" y="19"/>
                    </a:cubicBezTo>
                    <a:cubicBezTo>
                      <a:pt x="279" y="21"/>
                      <a:pt x="285" y="24"/>
                      <a:pt x="290" y="28"/>
                    </a:cubicBezTo>
                    <a:cubicBezTo>
                      <a:pt x="301" y="23"/>
                      <a:pt x="301" y="23"/>
                      <a:pt x="301" y="23"/>
                    </a:cubicBezTo>
                    <a:cubicBezTo>
                      <a:pt x="305" y="22"/>
                      <a:pt x="309" y="23"/>
                      <a:pt x="311" y="26"/>
                    </a:cubicBezTo>
                    <a:cubicBezTo>
                      <a:pt x="313" y="29"/>
                      <a:pt x="313" y="29"/>
                      <a:pt x="313" y="29"/>
                    </a:cubicBezTo>
                    <a:cubicBezTo>
                      <a:pt x="315" y="32"/>
                      <a:pt x="314" y="37"/>
                      <a:pt x="312" y="39"/>
                    </a:cubicBezTo>
                    <a:cubicBezTo>
                      <a:pt x="303" y="48"/>
                      <a:pt x="303" y="48"/>
                      <a:pt x="303" y="48"/>
                    </a:cubicBezTo>
                    <a:cubicBezTo>
                      <a:pt x="304" y="52"/>
                      <a:pt x="304" y="56"/>
                      <a:pt x="304" y="61"/>
                    </a:cubicBezTo>
                    <a:cubicBezTo>
                      <a:pt x="304" y="65"/>
                      <a:pt x="304" y="70"/>
                      <a:pt x="302" y="74"/>
                    </a:cubicBezTo>
                    <a:lnTo>
                      <a:pt x="311" y="83"/>
                    </a:lnTo>
                    <a:close/>
                    <a:moveTo>
                      <a:pt x="276" y="61"/>
                    </a:moveTo>
                    <a:cubicBezTo>
                      <a:pt x="276" y="52"/>
                      <a:pt x="269" y="46"/>
                      <a:pt x="261" y="46"/>
                    </a:cubicBezTo>
                    <a:cubicBezTo>
                      <a:pt x="253" y="46"/>
                      <a:pt x="246" y="52"/>
                      <a:pt x="246" y="61"/>
                    </a:cubicBezTo>
                    <a:cubicBezTo>
                      <a:pt x="246" y="69"/>
                      <a:pt x="253" y="75"/>
                      <a:pt x="261" y="75"/>
                    </a:cubicBezTo>
                    <a:cubicBezTo>
                      <a:pt x="269" y="75"/>
                      <a:pt x="276" y="69"/>
                      <a:pt x="276" y="61"/>
                    </a:cubicBezTo>
                    <a:close/>
                  </a:path>
                </a:pathLst>
              </a:custGeom>
              <a:solidFill>
                <a:srgbClr val="FF8C00"/>
              </a:solidFill>
              <a:ln>
                <a:noFill/>
              </a:ln>
              <a:extLst/>
            </p:spPr>
            <p:txBody>
              <a:bodyPr/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71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</p:grpSp>
        <p:sp>
          <p:nvSpPr>
            <p:cNvPr id="650" name="Rectangle 649"/>
            <p:cNvSpPr/>
            <p:nvPr/>
          </p:nvSpPr>
          <p:spPr bwMode="auto">
            <a:xfrm>
              <a:off x="2450163" y="3590745"/>
              <a:ext cx="652223" cy="49772"/>
            </a:xfrm>
            <a:prstGeom prst="rect">
              <a:avLst/>
            </a:prstGeom>
            <a:solidFill>
              <a:srgbClr val="EFEFEF">
                <a:lumMod val="75000"/>
              </a:srgbClr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lIns="0" tIns="34280" rIns="0" bIns="34280" anchor="ctr"/>
            <a:lstStyle/>
            <a:p>
              <a:pPr algn="ctr" defTabSz="68538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71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</a:endParaRPr>
            </a:p>
          </p:txBody>
        </p:sp>
      </p:grpSp>
      <p:grpSp>
        <p:nvGrpSpPr>
          <p:cNvPr id="575" name="Group 574"/>
          <p:cNvGrpSpPr/>
          <p:nvPr/>
        </p:nvGrpSpPr>
        <p:grpSpPr>
          <a:xfrm>
            <a:off x="815927" y="1818189"/>
            <a:ext cx="980028" cy="856495"/>
            <a:chOff x="1229063" y="2936190"/>
            <a:chExt cx="1333095" cy="1165060"/>
          </a:xfrm>
        </p:grpSpPr>
        <p:sp>
          <p:nvSpPr>
            <p:cNvPr id="618" name="Rectangle 617"/>
            <p:cNvSpPr/>
            <p:nvPr/>
          </p:nvSpPr>
          <p:spPr>
            <a:xfrm>
              <a:off x="1229063" y="3713992"/>
              <a:ext cx="1333095" cy="387258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 anchor="ctr">
              <a:spAutoFit/>
            </a:bodyPr>
            <a:lstStyle/>
            <a:p>
              <a:pPr defTabSz="671879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defRPr/>
              </a:pPr>
              <a:r>
                <a:rPr lang="en-US" sz="1028" kern="0" dirty="0">
                  <a:solidFill>
                    <a:srgbClr val="002050"/>
                  </a:solidFill>
                  <a:latin typeface="Segoe UI"/>
                  <a:ea typeface="ＭＳ Ｐゴシック" charset="0"/>
                </a:rPr>
                <a:t>Windows Server</a:t>
              </a:r>
            </a:p>
            <a:p>
              <a:pPr defTabSz="671879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defRPr/>
              </a:pPr>
              <a:r>
                <a:rPr lang="en-US" sz="1028" kern="0" dirty="0">
                  <a:solidFill>
                    <a:srgbClr val="002050"/>
                  </a:solidFill>
                  <a:latin typeface="Segoe UI"/>
                  <a:ea typeface="ＭＳ Ｐゴシック" charset="0"/>
                </a:rPr>
                <a:t>Active Directory</a:t>
              </a:r>
            </a:p>
          </p:txBody>
        </p:sp>
        <p:pic>
          <p:nvPicPr>
            <p:cNvPr id="615" name="Picture 614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1392" y="2936190"/>
              <a:ext cx="1005840" cy="665838"/>
            </a:xfrm>
            <a:prstGeom prst="rect">
              <a:avLst/>
            </a:prstGeom>
          </p:spPr>
        </p:pic>
      </p:grpSp>
      <p:grpSp>
        <p:nvGrpSpPr>
          <p:cNvPr id="124" name="Group 123"/>
          <p:cNvGrpSpPr>
            <a:grpSpLocks noChangeAspect="1"/>
          </p:cNvGrpSpPr>
          <p:nvPr/>
        </p:nvGrpSpPr>
        <p:grpSpPr>
          <a:xfrm>
            <a:off x="1705148" y="3552678"/>
            <a:ext cx="768754" cy="740099"/>
            <a:chOff x="2529709" y="3137759"/>
            <a:chExt cx="1948813" cy="1876173"/>
          </a:xfrm>
        </p:grpSpPr>
        <p:sp>
          <p:nvSpPr>
            <p:cNvPr id="125" name="Freeform 5"/>
            <p:cNvSpPr>
              <a:spLocks/>
            </p:cNvSpPr>
            <p:nvPr/>
          </p:nvSpPr>
          <p:spPr bwMode="auto">
            <a:xfrm>
              <a:off x="2630464" y="4945193"/>
              <a:ext cx="1709685" cy="68739"/>
            </a:xfrm>
            <a:custGeom>
              <a:avLst/>
              <a:gdLst>
                <a:gd name="T0" fmla="*/ 0 w 578"/>
                <a:gd name="T1" fmla="*/ 6 h 23"/>
                <a:gd name="T2" fmla="*/ 0 w 578"/>
                <a:gd name="T3" fmla="*/ 11 h 23"/>
                <a:gd name="T4" fmla="*/ 0 w 578"/>
                <a:gd name="T5" fmla="*/ 12 h 23"/>
                <a:gd name="T6" fmla="*/ 0 w 578"/>
                <a:gd name="T7" fmla="*/ 12 h 23"/>
                <a:gd name="T8" fmla="*/ 0 w 578"/>
                <a:gd name="T9" fmla="*/ 13 h 23"/>
                <a:gd name="T10" fmla="*/ 0 w 578"/>
                <a:gd name="T11" fmla="*/ 14 h 23"/>
                <a:gd name="T12" fmla="*/ 11 w 578"/>
                <a:gd name="T13" fmla="*/ 23 h 23"/>
                <a:gd name="T14" fmla="*/ 566 w 578"/>
                <a:gd name="T15" fmla="*/ 23 h 23"/>
                <a:gd name="T16" fmla="*/ 578 w 578"/>
                <a:gd name="T17" fmla="*/ 15 h 23"/>
                <a:gd name="T18" fmla="*/ 578 w 578"/>
                <a:gd name="T19" fmla="*/ 14 h 23"/>
                <a:gd name="T20" fmla="*/ 578 w 578"/>
                <a:gd name="T21" fmla="*/ 6 h 23"/>
                <a:gd name="T22" fmla="*/ 0 w 578"/>
                <a:gd name="T23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8" h="23">
                  <a:moveTo>
                    <a:pt x="0" y="6"/>
                  </a:moveTo>
                  <a:cubicBezTo>
                    <a:pt x="0" y="18"/>
                    <a:pt x="0" y="11"/>
                    <a:pt x="0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9"/>
                    <a:pt x="6" y="23"/>
                    <a:pt x="11" y="23"/>
                  </a:cubicBezTo>
                  <a:cubicBezTo>
                    <a:pt x="566" y="23"/>
                    <a:pt x="566" y="23"/>
                    <a:pt x="566" y="23"/>
                  </a:cubicBezTo>
                  <a:cubicBezTo>
                    <a:pt x="572" y="23"/>
                    <a:pt x="576" y="20"/>
                    <a:pt x="578" y="15"/>
                  </a:cubicBezTo>
                  <a:cubicBezTo>
                    <a:pt x="578" y="14"/>
                    <a:pt x="578" y="14"/>
                    <a:pt x="578" y="14"/>
                  </a:cubicBezTo>
                  <a:cubicBezTo>
                    <a:pt x="578" y="0"/>
                    <a:pt x="578" y="6"/>
                    <a:pt x="578" y="6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505050">
                <a:lumMod val="50000"/>
              </a:srgbClr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126" name="Freeform 6"/>
            <p:cNvSpPr>
              <a:spLocks/>
            </p:cNvSpPr>
            <p:nvPr/>
          </p:nvSpPr>
          <p:spPr bwMode="auto">
            <a:xfrm>
              <a:off x="2846674" y="4140343"/>
              <a:ext cx="1277265" cy="828598"/>
            </a:xfrm>
            <a:custGeom>
              <a:avLst/>
              <a:gdLst>
                <a:gd name="T0" fmla="*/ 15 w 432"/>
                <a:gd name="T1" fmla="*/ 278 h 278"/>
                <a:gd name="T2" fmla="*/ 418 w 432"/>
                <a:gd name="T3" fmla="*/ 278 h 278"/>
                <a:gd name="T4" fmla="*/ 432 w 432"/>
                <a:gd name="T5" fmla="*/ 263 h 278"/>
                <a:gd name="T6" fmla="*/ 432 w 432"/>
                <a:gd name="T7" fmla="*/ 15 h 278"/>
                <a:gd name="T8" fmla="*/ 418 w 432"/>
                <a:gd name="T9" fmla="*/ 0 h 278"/>
                <a:gd name="T10" fmla="*/ 15 w 432"/>
                <a:gd name="T11" fmla="*/ 0 h 278"/>
                <a:gd name="T12" fmla="*/ 0 w 432"/>
                <a:gd name="T13" fmla="*/ 15 h 278"/>
                <a:gd name="T14" fmla="*/ 0 w 432"/>
                <a:gd name="T15" fmla="*/ 263 h 278"/>
                <a:gd name="T16" fmla="*/ 15 w 432"/>
                <a:gd name="T17" fmla="*/ 278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2" h="278">
                  <a:moveTo>
                    <a:pt x="15" y="278"/>
                  </a:moveTo>
                  <a:cubicBezTo>
                    <a:pt x="418" y="278"/>
                    <a:pt x="418" y="278"/>
                    <a:pt x="418" y="278"/>
                  </a:cubicBezTo>
                  <a:cubicBezTo>
                    <a:pt x="427" y="278"/>
                    <a:pt x="432" y="272"/>
                    <a:pt x="432" y="263"/>
                  </a:cubicBezTo>
                  <a:cubicBezTo>
                    <a:pt x="432" y="15"/>
                    <a:pt x="432" y="15"/>
                    <a:pt x="432" y="15"/>
                  </a:cubicBezTo>
                  <a:cubicBezTo>
                    <a:pt x="432" y="6"/>
                    <a:pt x="427" y="0"/>
                    <a:pt x="418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8" y="0"/>
                    <a:pt x="0" y="6"/>
                    <a:pt x="0" y="15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272"/>
                    <a:pt x="8" y="278"/>
                    <a:pt x="15" y="278"/>
                  </a:cubicBezTo>
                </a:path>
              </a:pathLst>
            </a:custGeom>
            <a:solidFill>
              <a:srgbClr val="505050">
                <a:lumMod val="50000"/>
              </a:srgbClr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127" name="Freeform 7"/>
            <p:cNvSpPr>
              <a:spLocks/>
            </p:cNvSpPr>
            <p:nvPr/>
          </p:nvSpPr>
          <p:spPr bwMode="auto">
            <a:xfrm>
              <a:off x="2902914" y="4187834"/>
              <a:ext cx="1167286" cy="727366"/>
            </a:xfrm>
            <a:custGeom>
              <a:avLst/>
              <a:gdLst>
                <a:gd name="T0" fmla="*/ 0 w 395"/>
                <a:gd name="T1" fmla="*/ 0 h 244"/>
                <a:gd name="T2" fmla="*/ 395 w 395"/>
                <a:gd name="T3" fmla="*/ 0 h 244"/>
                <a:gd name="T4" fmla="*/ 395 w 395"/>
                <a:gd name="T5" fmla="*/ 244 h 244"/>
                <a:gd name="T6" fmla="*/ 0 w 395"/>
                <a:gd name="T7" fmla="*/ 244 h 244"/>
                <a:gd name="T8" fmla="*/ 0 w 395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5" h="244">
                  <a:moveTo>
                    <a:pt x="0" y="0"/>
                  </a:moveTo>
                  <a:cubicBezTo>
                    <a:pt x="395" y="0"/>
                    <a:pt x="395" y="0"/>
                    <a:pt x="395" y="0"/>
                  </a:cubicBezTo>
                  <a:cubicBezTo>
                    <a:pt x="395" y="244"/>
                    <a:pt x="395" y="244"/>
                    <a:pt x="395" y="244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0072C6">
                <a:lumMod val="75000"/>
              </a:srgbClr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128" name="Freeform 8"/>
            <p:cNvSpPr>
              <a:spLocks/>
            </p:cNvSpPr>
            <p:nvPr/>
          </p:nvSpPr>
          <p:spPr bwMode="auto">
            <a:xfrm>
              <a:off x="2902915" y="4187834"/>
              <a:ext cx="694872" cy="727366"/>
            </a:xfrm>
            <a:custGeom>
              <a:avLst/>
              <a:gdLst>
                <a:gd name="T0" fmla="*/ 235 w 235"/>
                <a:gd name="T1" fmla="*/ 0 h 244"/>
                <a:gd name="T2" fmla="*/ 205 w 235"/>
                <a:gd name="T3" fmla="*/ 0 h 244"/>
                <a:gd name="T4" fmla="*/ 0 w 235"/>
                <a:gd name="T5" fmla="*/ 0 h 244"/>
                <a:gd name="T6" fmla="*/ 0 w 235"/>
                <a:gd name="T7" fmla="*/ 244 h 244"/>
                <a:gd name="T8" fmla="*/ 0 w 235"/>
                <a:gd name="T9" fmla="*/ 0 h 244"/>
                <a:gd name="T10" fmla="*/ 235 w 235"/>
                <a:gd name="T11" fmla="*/ 0 h 244"/>
                <a:gd name="T12" fmla="*/ 235 w 235"/>
                <a:gd name="T13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244">
                  <a:moveTo>
                    <a:pt x="235" y="0"/>
                  </a:moveTo>
                  <a:cubicBezTo>
                    <a:pt x="205" y="0"/>
                    <a:pt x="205" y="0"/>
                    <a:pt x="20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3" y="0"/>
                    <a:pt x="179" y="0"/>
                    <a:pt x="235" y="0"/>
                  </a:cubicBezTo>
                  <a:cubicBezTo>
                    <a:pt x="235" y="0"/>
                    <a:pt x="235" y="0"/>
                    <a:pt x="235" y="0"/>
                  </a:cubicBezTo>
                </a:path>
              </a:pathLst>
            </a:custGeom>
            <a:solidFill>
              <a:srgbClr val="5C476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129" name="Freeform 9"/>
            <p:cNvSpPr>
              <a:spLocks/>
            </p:cNvSpPr>
            <p:nvPr/>
          </p:nvSpPr>
          <p:spPr bwMode="auto">
            <a:xfrm>
              <a:off x="2902915" y="4187834"/>
              <a:ext cx="694872" cy="727366"/>
            </a:xfrm>
            <a:custGeom>
              <a:avLst/>
              <a:gdLst>
                <a:gd name="T0" fmla="*/ 235 w 235"/>
                <a:gd name="T1" fmla="*/ 0 h 244"/>
                <a:gd name="T2" fmla="*/ 0 w 235"/>
                <a:gd name="T3" fmla="*/ 0 h 244"/>
                <a:gd name="T4" fmla="*/ 0 w 235"/>
                <a:gd name="T5" fmla="*/ 244 h 244"/>
                <a:gd name="T6" fmla="*/ 205 w 235"/>
                <a:gd name="T7" fmla="*/ 244 h 244"/>
                <a:gd name="T8" fmla="*/ 235 w 235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44">
                  <a:moveTo>
                    <a:pt x="235" y="0"/>
                  </a:moveTo>
                  <a:cubicBezTo>
                    <a:pt x="179" y="0"/>
                    <a:pt x="103" y="0"/>
                    <a:pt x="0" y="0"/>
                  </a:cubicBezTo>
                  <a:cubicBezTo>
                    <a:pt x="0" y="0"/>
                    <a:pt x="0" y="0"/>
                    <a:pt x="0" y="244"/>
                  </a:cubicBezTo>
                  <a:cubicBezTo>
                    <a:pt x="205" y="244"/>
                    <a:pt x="205" y="244"/>
                    <a:pt x="205" y="244"/>
                  </a:cubicBezTo>
                  <a:cubicBezTo>
                    <a:pt x="235" y="0"/>
                    <a:pt x="235" y="0"/>
                    <a:pt x="235" y="0"/>
                  </a:cubicBezTo>
                </a:path>
              </a:pathLst>
            </a:custGeom>
            <a:solidFill>
              <a:srgbClr val="0072C6"/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grpSp>
          <p:nvGrpSpPr>
            <p:cNvPr id="130" name="Group 129"/>
            <p:cNvGrpSpPr>
              <a:grpSpLocks noChangeAspect="1"/>
            </p:cNvGrpSpPr>
            <p:nvPr/>
          </p:nvGrpSpPr>
          <p:grpSpPr>
            <a:xfrm>
              <a:off x="2529709" y="3187583"/>
              <a:ext cx="466278" cy="801015"/>
              <a:chOff x="7170738" y="7689850"/>
              <a:chExt cx="692150" cy="1189038"/>
            </a:xfrm>
          </p:grpSpPr>
          <p:sp>
            <p:nvSpPr>
              <p:cNvPr id="135" name="Freeform 10"/>
              <p:cNvSpPr>
                <a:spLocks/>
              </p:cNvSpPr>
              <p:nvPr/>
            </p:nvSpPr>
            <p:spPr bwMode="auto">
              <a:xfrm>
                <a:off x="7170738" y="7689850"/>
                <a:ext cx="692150" cy="1189038"/>
              </a:xfrm>
              <a:custGeom>
                <a:avLst/>
                <a:gdLst>
                  <a:gd name="T0" fmla="*/ 172 w 184"/>
                  <a:gd name="T1" fmla="*/ 0 h 314"/>
                  <a:gd name="T2" fmla="*/ 12 w 184"/>
                  <a:gd name="T3" fmla="*/ 0 h 314"/>
                  <a:gd name="T4" fmla="*/ 0 w 184"/>
                  <a:gd name="T5" fmla="*/ 12 h 314"/>
                  <a:gd name="T6" fmla="*/ 0 w 184"/>
                  <a:gd name="T7" fmla="*/ 302 h 314"/>
                  <a:gd name="T8" fmla="*/ 12 w 184"/>
                  <a:gd name="T9" fmla="*/ 314 h 314"/>
                  <a:gd name="T10" fmla="*/ 172 w 184"/>
                  <a:gd name="T11" fmla="*/ 314 h 314"/>
                  <a:gd name="T12" fmla="*/ 184 w 184"/>
                  <a:gd name="T13" fmla="*/ 302 h 314"/>
                  <a:gd name="T14" fmla="*/ 184 w 184"/>
                  <a:gd name="T15" fmla="*/ 12 h 314"/>
                  <a:gd name="T16" fmla="*/ 172 w 184"/>
                  <a:gd name="T17" fmla="*/ 0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4" h="314">
                    <a:moveTo>
                      <a:pt x="172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6" y="0"/>
                      <a:pt x="0" y="5"/>
                      <a:pt x="0" y="12"/>
                    </a:cubicBezTo>
                    <a:cubicBezTo>
                      <a:pt x="0" y="302"/>
                      <a:pt x="0" y="302"/>
                      <a:pt x="0" y="302"/>
                    </a:cubicBezTo>
                    <a:cubicBezTo>
                      <a:pt x="0" y="308"/>
                      <a:pt x="6" y="314"/>
                      <a:pt x="12" y="314"/>
                    </a:cubicBezTo>
                    <a:cubicBezTo>
                      <a:pt x="172" y="314"/>
                      <a:pt x="172" y="314"/>
                      <a:pt x="172" y="314"/>
                    </a:cubicBezTo>
                    <a:cubicBezTo>
                      <a:pt x="178" y="314"/>
                      <a:pt x="184" y="308"/>
                      <a:pt x="184" y="302"/>
                    </a:cubicBezTo>
                    <a:cubicBezTo>
                      <a:pt x="184" y="12"/>
                      <a:pt x="184" y="12"/>
                      <a:pt x="184" y="12"/>
                    </a:cubicBezTo>
                    <a:cubicBezTo>
                      <a:pt x="184" y="5"/>
                      <a:pt x="178" y="0"/>
                      <a:pt x="172" y="0"/>
                    </a:cubicBezTo>
                  </a:path>
                </a:pathLst>
              </a:custGeom>
              <a:solidFill>
                <a:srgbClr val="505050">
                  <a:lumMod val="50000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136" name="Rectangle 11"/>
              <p:cNvSpPr>
                <a:spLocks noChangeArrowheads="1"/>
              </p:cNvSpPr>
              <p:nvPr/>
            </p:nvSpPr>
            <p:spPr bwMode="auto">
              <a:xfrm>
                <a:off x="7239000" y="7758113"/>
                <a:ext cx="555625" cy="935038"/>
              </a:xfrm>
              <a:prstGeom prst="rect">
                <a:avLst/>
              </a:prstGeom>
              <a:solidFill>
                <a:srgbClr val="0072C6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137" name="Rectangle 12"/>
              <p:cNvSpPr>
                <a:spLocks noChangeArrowheads="1"/>
              </p:cNvSpPr>
              <p:nvPr/>
            </p:nvSpPr>
            <p:spPr bwMode="auto">
              <a:xfrm>
                <a:off x="7239000" y="7758113"/>
                <a:ext cx="555625" cy="935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138" name="Freeform 13"/>
              <p:cNvSpPr>
                <a:spLocks/>
              </p:cNvSpPr>
              <p:nvPr/>
            </p:nvSpPr>
            <p:spPr bwMode="auto">
              <a:xfrm>
                <a:off x="7412038" y="8750300"/>
                <a:ext cx="209550" cy="26988"/>
              </a:xfrm>
              <a:custGeom>
                <a:avLst/>
                <a:gdLst>
                  <a:gd name="T0" fmla="*/ 56 w 56"/>
                  <a:gd name="T1" fmla="*/ 3 h 7"/>
                  <a:gd name="T2" fmla="*/ 52 w 56"/>
                  <a:gd name="T3" fmla="*/ 7 h 7"/>
                  <a:gd name="T4" fmla="*/ 4 w 56"/>
                  <a:gd name="T5" fmla="*/ 7 h 7"/>
                  <a:gd name="T6" fmla="*/ 0 w 56"/>
                  <a:gd name="T7" fmla="*/ 3 h 7"/>
                  <a:gd name="T8" fmla="*/ 4 w 56"/>
                  <a:gd name="T9" fmla="*/ 0 h 7"/>
                  <a:gd name="T10" fmla="*/ 52 w 56"/>
                  <a:gd name="T11" fmla="*/ 0 h 7"/>
                  <a:gd name="T12" fmla="*/ 56 w 56"/>
                  <a:gd name="T1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7">
                    <a:moveTo>
                      <a:pt x="56" y="3"/>
                    </a:moveTo>
                    <a:cubicBezTo>
                      <a:pt x="56" y="5"/>
                      <a:pt x="54" y="7"/>
                      <a:pt x="52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7"/>
                      <a:pt x="0" y="5"/>
                      <a:pt x="0" y="3"/>
                    </a:cubicBezTo>
                    <a:cubicBezTo>
                      <a:pt x="0" y="1"/>
                      <a:pt x="2" y="0"/>
                      <a:pt x="4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4" y="0"/>
                      <a:pt x="56" y="1"/>
                      <a:pt x="56" y="3"/>
                    </a:cubicBezTo>
                    <a:close/>
                  </a:path>
                </a:pathLst>
              </a:custGeom>
              <a:solidFill>
                <a:srgbClr val="0054A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139" name="Rectangle 14"/>
              <p:cNvSpPr>
                <a:spLocks noChangeArrowheads="1"/>
              </p:cNvSpPr>
              <p:nvPr/>
            </p:nvSpPr>
            <p:spPr bwMode="auto">
              <a:xfrm>
                <a:off x="7239000" y="8693150"/>
                <a:ext cx="184150" cy="1588"/>
              </a:xfrm>
              <a:prstGeom prst="rect">
                <a:avLst/>
              </a:prstGeom>
              <a:solidFill>
                <a:srgbClr val="5C476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140" name="Freeform 15"/>
              <p:cNvSpPr>
                <a:spLocks/>
              </p:cNvSpPr>
              <p:nvPr/>
            </p:nvSpPr>
            <p:spPr bwMode="auto">
              <a:xfrm>
                <a:off x="7239000" y="8693150"/>
                <a:ext cx="184150" cy="0"/>
              </a:xfrm>
              <a:custGeom>
                <a:avLst/>
                <a:gdLst>
                  <a:gd name="T0" fmla="*/ 116 w 116"/>
                  <a:gd name="T1" fmla="*/ 0 w 116"/>
                  <a:gd name="T2" fmla="*/ 0 w 116"/>
                  <a:gd name="T3" fmla="*/ 116 w 11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16">
                    <a:moveTo>
                      <a:pt x="116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141" name="Freeform 16"/>
              <p:cNvSpPr>
                <a:spLocks/>
              </p:cNvSpPr>
              <p:nvPr/>
            </p:nvSpPr>
            <p:spPr bwMode="auto">
              <a:xfrm>
                <a:off x="7239000" y="7758113"/>
                <a:ext cx="327025" cy="935038"/>
              </a:xfrm>
              <a:custGeom>
                <a:avLst/>
                <a:gdLst>
                  <a:gd name="T0" fmla="*/ 206 w 206"/>
                  <a:gd name="T1" fmla="*/ 0 h 589"/>
                  <a:gd name="T2" fmla="*/ 0 w 206"/>
                  <a:gd name="T3" fmla="*/ 0 h 589"/>
                  <a:gd name="T4" fmla="*/ 0 w 206"/>
                  <a:gd name="T5" fmla="*/ 589 h 589"/>
                  <a:gd name="T6" fmla="*/ 116 w 206"/>
                  <a:gd name="T7" fmla="*/ 589 h 589"/>
                  <a:gd name="T8" fmla="*/ 206 w 206"/>
                  <a:gd name="T9" fmla="*/ 0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589">
                    <a:moveTo>
                      <a:pt x="206" y="0"/>
                    </a:moveTo>
                    <a:lnTo>
                      <a:pt x="0" y="0"/>
                    </a:lnTo>
                    <a:lnTo>
                      <a:pt x="0" y="589"/>
                    </a:lnTo>
                    <a:lnTo>
                      <a:pt x="116" y="589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rgbClr val="0072C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142" name="Freeform 17"/>
              <p:cNvSpPr>
                <a:spLocks/>
              </p:cNvSpPr>
              <p:nvPr/>
            </p:nvSpPr>
            <p:spPr bwMode="auto">
              <a:xfrm>
                <a:off x="7239000" y="7758113"/>
                <a:ext cx="327025" cy="935038"/>
              </a:xfrm>
              <a:custGeom>
                <a:avLst/>
                <a:gdLst>
                  <a:gd name="T0" fmla="*/ 206 w 206"/>
                  <a:gd name="T1" fmla="*/ 0 h 589"/>
                  <a:gd name="T2" fmla="*/ 0 w 206"/>
                  <a:gd name="T3" fmla="*/ 0 h 589"/>
                  <a:gd name="T4" fmla="*/ 0 w 206"/>
                  <a:gd name="T5" fmla="*/ 589 h 589"/>
                  <a:gd name="T6" fmla="*/ 116 w 206"/>
                  <a:gd name="T7" fmla="*/ 589 h 589"/>
                  <a:gd name="T8" fmla="*/ 206 w 206"/>
                  <a:gd name="T9" fmla="*/ 0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589">
                    <a:moveTo>
                      <a:pt x="206" y="0"/>
                    </a:moveTo>
                    <a:lnTo>
                      <a:pt x="0" y="0"/>
                    </a:lnTo>
                    <a:lnTo>
                      <a:pt x="0" y="589"/>
                    </a:lnTo>
                    <a:lnTo>
                      <a:pt x="116" y="589"/>
                    </a:lnTo>
                    <a:lnTo>
                      <a:pt x="20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</p:grpSp>
        <p:sp>
          <p:nvSpPr>
            <p:cNvPr id="131" name="Freeform 18"/>
            <p:cNvSpPr>
              <a:spLocks/>
            </p:cNvSpPr>
            <p:nvPr/>
          </p:nvSpPr>
          <p:spPr bwMode="auto">
            <a:xfrm>
              <a:off x="3171116" y="3137759"/>
              <a:ext cx="1307406" cy="849431"/>
            </a:xfrm>
            <a:custGeom>
              <a:avLst/>
              <a:gdLst>
                <a:gd name="T0" fmla="*/ 14 w 432"/>
                <a:gd name="T1" fmla="*/ 278 h 278"/>
                <a:gd name="T2" fmla="*/ 418 w 432"/>
                <a:gd name="T3" fmla="*/ 278 h 278"/>
                <a:gd name="T4" fmla="*/ 432 w 432"/>
                <a:gd name="T5" fmla="*/ 263 h 278"/>
                <a:gd name="T6" fmla="*/ 432 w 432"/>
                <a:gd name="T7" fmla="*/ 15 h 278"/>
                <a:gd name="T8" fmla="*/ 418 w 432"/>
                <a:gd name="T9" fmla="*/ 0 h 278"/>
                <a:gd name="T10" fmla="*/ 14 w 432"/>
                <a:gd name="T11" fmla="*/ 0 h 278"/>
                <a:gd name="T12" fmla="*/ 0 w 432"/>
                <a:gd name="T13" fmla="*/ 15 h 278"/>
                <a:gd name="T14" fmla="*/ 0 w 432"/>
                <a:gd name="T15" fmla="*/ 263 h 278"/>
                <a:gd name="T16" fmla="*/ 14 w 432"/>
                <a:gd name="T17" fmla="*/ 278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2" h="278">
                  <a:moveTo>
                    <a:pt x="14" y="278"/>
                  </a:moveTo>
                  <a:cubicBezTo>
                    <a:pt x="418" y="278"/>
                    <a:pt x="418" y="278"/>
                    <a:pt x="418" y="278"/>
                  </a:cubicBezTo>
                  <a:cubicBezTo>
                    <a:pt x="427" y="278"/>
                    <a:pt x="432" y="272"/>
                    <a:pt x="432" y="263"/>
                  </a:cubicBezTo>
                  <a:cubicBezTo>
                    <a:pt x="432" y="15"/>
                    <a:pt x="432" y="15"/>
                    <a:pt x="432" y="15"/>
                  </a:cubicBezTo>
                  <a:cubicBezTo>
                    <a:pt x="432" y="6"/>
                    <a:pt x="427" y="0"/>
                    <a:pt x="41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7" y="0"/>
                    <a:pt x="0" y="6"/>
                    <a:pt x="0" y="15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272"/>
                    <a:pt x="7" y="278"/>
                    <a:pt x="14" y="278"/>
                  </a:cubicBezTo>
                </a:path>
              </a:pathLst>
            </a:custGeom>
            <a:solidFill>
              <a:srgbClr val="505050">
                <a:lumMod val="50000"/>
              </a:srgbClr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132" name="Freeform 19"/>
            <p:cNvSpPr>
              <a:spLocks/>
            </p:cNvSpPr>
            <p:nvPr/>
          </p:nvSpPr>
          <p:spPr bwMode="auto">
            <a:xfrm>
              <a:off x="3228683" y="3153110"/>
              <a:ext cx="1192273" cy="741972"/>
            </a:xfrm>
            <a:custGeom>
              <a:avLst/>
              <a:gdLst>
                <a:gd name="T0" fmla="*/ 0 w 394"/>
                <a:gd name="T1" fmla="*/ 12 h 243"/>
                <a:gd name="T2" fmla="*/ 394 w 394"/>
                <a:gd name="T3" fmla="*/ 12 h 243"/>
                <a:gd name="T4" fmla="*/ 394 w 394"/>
                <a:gd name="T5" fmla="*/ 243 h 243"/>
                <a:gd name="T6" fmla="*/ 0 w 394"/>
                <a:gd name="T7" fmla="*/ 243 h 243"/>
                <a:gd name="T8" fmla="*/ 0 w 394"/>
                <a:gd name="T9" fmla="*/ 1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4" h="243">
                  <a:moveTo>
                    <a:pt x="0" y="12"/>
                  </a:moveTo>
                  <a:cubicBezTo>
                    <a:pt x="394" y="12"/>
                    <a:pt x="394" y="12"/>
                    <a:pt x="394" y="12"/>
                  </a:cubicBezTo>
                  <a:cubicBezTo>
                    <a:pt x="394" y="173"/>
                    <a:pt x="394" y="243"/>
                    <a:pt x="394" y="243"/>
                  </a:cubicBezTo>
                  <a:cubicBezTo>
                    <a:pt x="0" y="243"/>
                    <a:pt x="0" y="243"/>
                    <a:pt x="0" y="243"/>
                  </a:cubicBezTo>
                  <a:cubicBezTo>
                    <a:pt x="0" y="0"/>
                    <a:pt x="0" y="12"/>
                    <a:pt x="0" y="12"/>
                  </a:cubicBezTo>
                </a:path>
              </a:pathLst>
            </a:custGeom>
            <a:solidFill>
              <a:srgbClr val="0072C6">
                <a:lumMod val="75000"/>
              </a:srgbClr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133" name="Freeform 20"/>
            <p:cNvSpPr>
              <a:spLocks noEditPoints="1"/>
            </p:cNvSpPr>
            <p:nvPr/>
          </p:nvSpPr>
          <p:spPr bwMode="auto">
            <a:xfrm>
              <a:off x="3228683" y="3190210"/>
              <a:ext cx="711270" cy="704874"/>
            </a:xfrm>
            <a:custGeom>
              <a:avLst/>
              <a:gdLst>
                <a:gd name="T0" fmla="*/ 0 w 235"/>
                <a:gd name="T1" fmla="*/ 0 h 231"/>
                <a:gd name="T2" fmla="*/ 0 w 235"/>
                <a:gd name="T3" fmla="*/ 0 h 231"/>
                <a:gd name="T4" fmla="*/ 0 w 235"/>
                <a:gd name="T5" fmla="*/ 231 h 231"/>
                <a:gd name="T6" fmla="*/ 0 w 235"/>
                <a:gd name="T7" fmla="*/ 0 h 231"/>
                <a:gd name="T8" fmla="*/ 0 w 235"/>
                <a:gd name="T9" fmla="*/ 0 h 231"/>
                <a:gd name="T10" fmla="*/ 0 w 235"/>
                <a:gd name="T11" fmla="*/ 0 h 231"/>
                <a:gd name="T12" fmla="*/ 235 w 235"/>
                <a:gd name="T13" fmla="*/ 0 h 231"/>
                <a:gd name="T14" fmla="*/ 205 w 235"/>
                <a:gd name="T15" fmla="*/ 0 h 231"/>
                <a:gd name="T16" fmla="*/ 0 w 235"/>
                <a:gd name="T17" fmla="*/ 0 h 231"/>
                <a:gd name="T18" fmla="*/ 0 w 235"/>
                <a:gd name="T19" fmla="*/ 0 h 231"/>
                <a:gd name="T20" fmla="*/ 235 w 235"/>
                <a:gd name="T21" fmla="*/ 0 h 231"/>
                <a:gd name="T22" fmla="*/ 235 w 235"/>
                <a:gd name="T23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5" h="23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20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235" y="0"/>
                  </a:moveTo>
                  <a:cubicBezTo>
                    <a:pt x="205" y="0"/>
                    <a:pt x="205" y="0"/>
                    <a:pt x="20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2" y="0"/>
                    <a:pt x="179" y="0"/>
                    <a:pt x="235" y="0"/>
                  </a:cubicBezTo>
                  <a:cubicBezTo>
                    <a:pt x="235" y="0"/>
                    <a:pt x="235" y="0"/>
                    <a:pt x="235" y="0"/>
                  </a:cubicBezTo>
                </a:path>
              </a:pathLst>
            </a:custGeom>
            <a:solidFill>
              <a:srgbClr val="5C476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134" name="Freeform 21"/>
            <p:cNvSpPr>
              <a:spLocks noEditPoints="1"/>
            </p:cNvSpPr>
            <p:nvPr/>
          </p:nvSpPr>
          <p:spPr bwMode="auto">
            <a:xfrm>
              <a:off x="3228683" y="3190210"/>
              <a:ext cx="711270" cy="704874"/>
            </a:xfrm>
            <a:custGeom>
              <a:avLst/>
              <a:gdLst>
                <a:gd name="T0" fmla="*/ 235 w 235"/>
                <a:gd name="T1" fmla="*/ 0 h 231"/>
                <a:gd name="T2" fmla="*/ 0 w 235"/>
                <a:gd name="T3" fmla="*/ 0 h 231"/>
                <a:gd name="T4" fmla="*/ 0 w 235"/>
                <a:gd name="T5" fmla="*/ 231 h 231"/>
                <a:gd name="T6" fmla="*/ 205 w 235"/>
                <a:gd name="T7" fmla="*/ 231 h 231"/>
                <a:gd name="T8" fmla="*/ 235 w 235"/>
                <a:gd name="T9" fmla="*/ 0 h 231"/>
                <a:gd name="T10" fmla="*/ 0 w 235"/>
                <a:gd name="T11" fmla="*/ 0 h 231"/>
                <a:gd name="T12" fmla="*/ 0 w 235"/>
                <a:gd name="T13" fmla="*/ 0 h 231"/>
                <a:gd name="T14" fmla="*/ 0 w 235"/>
                <a:gd name="T15" fmla="*/ 0 h 231"/>
                <a:gd name="T16" fmla="*/ 0 w 235"/>
                <a:gd name="T17" fmla="*/ 0 h 231"/>
                <a:gd name="T18" fmla="*/ 0 w 235"/>
                <a:gd name="T19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5" h="231">
                  <a:moveTo>
                    <a:pt x="235" y="0"/>
                  </a:moveTo>
                  <a:cubicBezTo>
                    <a:pt x="179" y="0"/>
                    <a:pt x="102" y="0"/>
                    <a:pt x="0" y="0"/>
                  </a:cubicBezTo>
                  <a:cubicBezTo>
                    <a:pt x="0" y="1"/>
                    <a:pt x="0" y="20"/>
                    <a:pt x="0" y="231"/>
                  </a:cubicBezTo>
                  <a:cubicBezTo>
                    <a:pt x="205" y="231"/>
                    <a:pt x="205" y="231"/>
                    <a:pt x="205" y="231"/>
                  </a:cubicBezTo>
                  <a:cubicBezTo>
                    <a:pt x="235" y="0"/>
                    <a:pt x="235" y="0"/>
                    <a:pt x="235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0072C6"/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</p:grpSp>
      <p:grpSp>
        <p:nvGrpSpPr>
          <p:cNvPr id="144" name="Group 143"/>
          <p:cNvGrpSpPr>
            <a:grpSpLocks noChangeAspect="1"/>
          </p:cNvGrpSpPr>
          <p:nvPr/>
        </p:nvGrpSpPr>
        <p:grpSpPr>
          <a:xfrm>
            <a:off x="4128549" y="3470720"/>
            <a:ext cx="768754" cy="740099"/>
            <a:chOff x="2529709" y="3137759"/>
            <a:chExt cx="1948813" cy="1876173"/>
          </a:xfrm>
        </p:grpSpPr>
        <p:sp>
          <p:nvSpPr>
            <p:cNvPr id="145" name="Freeform 5"/>
            <p:cNvSpPr>
              <a:spLocks/>
            </p:cNvSpPr>
            <p:nvPr/>
          </p:nvSpPr>
          <p:spPr bwMode="auto">
            <a:xfrm>
              <a:off x="2630464" y="4945193"/>
              <a:ext cx="1709685" cy="68739"/>
            </a:xfrm>
            <a:custGeom>
              <a:avLst/>
              <a:gdLst>
                <a:gd name="T0" fmla="*/ 0 w 578"/>
                <a:gd name="T1" fmla="*/ 6 h 23"/>
                <a:gd name="T2" fmla="*/ 0 w 578"/>
                <a:gd name="T3" fmla="*/ 11 h 23"/>
                <a:gd name="T4" fmla="*/ 0 w 578"/>
                <a:gd name="T5" fmla="*/ 12 h 23"/>
                <a:gd name="T6" fmla="*/ 0 w 578"/>
                <a:gd name="T7" fmla="*/ 12 h 23"/>
                <a:gd name="T8" fmla="*/ 0 w 578"/>
                <a:gd name="T9" fmla="*/ 13 h 23"/>
                <a:gd name="T10" fmla="*/ 0 w 578"/>
                <a:gd name="T11" fmla="*/ 14 h 23"/>
                <a:gd name="T12" fmla="*/ 11 w 578"/>
                <a:gd name="T13" fmla="*/ 23 h 23"/>
                <a:gd name="T14" fmla="*/ 566 w 578"/>
                <a:gd name="T15" fmla="*/ 23 h 23"/>
                <a:gd name="T16" fmla="*/ 578 w 578"/>
                <a:gd name="T17" fmla="*/ 15 h 23"/>
                <a:gd name="T18" fmla="*/ 578 w 578"/>
                <a:gd name="T19" fmla="*/ 14 h 23"/>
                <a:gd name="T20" fmla="*/ 578 w 578"/>
                <a:gd name="T21" fmla="*/ 6 h 23"/>
                <a:gd name="T22" fmla="*/ 0 w 578"/>
                <a:gd name="T23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8" h="23">
                  <a:moveTo>
                    <a:pt x="0" y="6"/>
                  </a:moveTo>
                  <a:cubicBezTo>
                    <a:pt x="0" y="18"/>
                    <a:pt x="0" y="11"/>
                    <a:pt x="0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9"/>
                    <a:pt x="6" y="23"/>
                    <a:pt x="11" y="23"/>
                  </a:cubicBezTo>
                  <a:cubicBezTo>
                    <a:pt x="566" y="23"/>
                    <a:pt x="566" y="23"/>
                    <a:pt x="566" y="23"/>
                  </a:cubicBezTo>
                  <a:cubicBezTo>
                    <a:pt x="572" y="23"/>
                    <a:pt x="576" y="20"/>
                    <a:pt x="578" y="15"/>
                  </a:cubicBezTo>
                  <a:cubicBezTo>
                    <a:pt x="578" y="14"/>
                    <a:pt x="578" y="14"/>
                    <a:pt x="578" y="14"/>
                  </a:cubicBezTo>
                  <a:cubicBezTo>
                    <a:pt x="578" y="0"/>
                    <a:pt x="578" y="6"/>
                    <a:pt x="578" y="6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505050">
                <a:lumMod val="50000"/>
              </a:srgbClr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146" name="Freeform 6"/>
            <p:cNvSpPr>
              <a:spLocks/>
            </p:cNvSpPr>
            <p:nvPr/>
          </p:nvSpPr>
          <p:spPr bwMode="auto">
            <a:xfrm>
              <a:off x="2846674" y="4140343"/>
              <a:ext cx="1277265" cy="828598"/>
            </a:xfrm>
            <a:custGeom>
              <a:avLst/>
              <a:gdLst>
                <a:gd name="T0" fmla="*/ 15 w 432"/>
                <a:gd name="T1" fmla="*/ 278 h 278"/>
                <a:gd name="T2" fmla="*/ 418 w 432"/>
                <a:gd name="T3" fmla="*/ 278 h 278"/>
                <a:gd name="T4" fmla="*/ 432 w 432"/>
                <a:gd name="T5" fmla="*/ 263 h 278"/>
                <a:gd name="T6" fmla="*/ 432 w 432"/>
                <a:gd name="T7" fmla="*/ 15 h 278"/>
                <a:gd name="T8" fmla="*/ 418 w 432"/>
                <a:gd name="T9" fmla="*/ 0 h 278"/>
                <a:gd name="T10" fmla="*/ 15 w 432"/>
                <a:gd name="T11" fmla="*/ 0 h 278"/>
                <a:gd name="T12" fmla="*/ 0 w 432"/>
                <a:gd name="T13" fmla="*/ 15 h 278"/>
                <a:gd name="T14" fmla="*/ 0 w 432"/>
                <a:gd name="T15" fmla="*/ 263 h 278"/>
                <a:gd name="T16" fmla="*/ 15 w 432"/>
                <a:gd name="T17" fmla="*/ 278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2" h="278">
                  <a:moveTo>
                    <a:pt x="15" y="278"/>
                  </a:moveTo>
                  <a:cubicBezTo>
                    <a:pt x="418" y="278"/>
                    <a:pt x="418" y="278"/>
                    <a:pt x="418" y="278"/>
                  </a:cubicBezTo>
                  <a:cubicBezTo>
                    <a:pt x="427" y="278"/>
                    <a:pt x="432" y="272"/>
                    <a:pt x="432" y="263"/>
                  </a:cubicBezTo>
                  <a:cubicBezTo>
                    <a:pt x="432" y="15"/>
                    <a:pt x="432" y="15"/>
                    <a:pt x="432" y="15"/>
                  </a:cubicBezTo>
                  <a:cubicBezTo>
                    <a:pt x="432" y="6"/>
                    <a:pt x="427" y="0"/>
                    <a:pt x="418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8" y="0"/>
                    <a:pt x="0" y="6"/>
                    <a:pt x="0" y="15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272"/>
                    <a:pt x="8" y="278"/>
                    <a:pt x="15" y="278"/>
                  </a:cubicBezTo>
                </a:path>
              </a:pathLst>
            </a:custGeom>
            <a:solidFill>
              <a:srgbClr val="505050">
                <a:lumMod val="50000"/>
              </a:srgbClr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147" name="Freeform 7"/>
            <p:cNvSpPr>
              <a:spLocks/>
            </p:cNvSpPr>
            <p:nvPr/>
          </p:nvSpPr>
          <p:spPr bwMode="auto">
            <a:xfrm>
              <a:off x="2902915" y="4187834"/>
              <a:ext cx="1167285" cy="727366"/>
            </a:xfrm>
            <a:custGeom>
              <a:avLst/>
              <a:gdLst>
                <a:gd name="T0" fmla="*/ 0 w 395"/>
                <a:gd name="T1" fmla="*/ 0 h 244"/>
                <a:gd name="T2" fmla="*/ 395 w 395"/>
                <a:gd name="T3" fmla="*/ 0 h 244"/>
                <a:gd name="T4" fmla="*/ 395 w 395"/>
                <a:gd name="T5" fmla="*/ 244 h 244"/>
                <a:gd name="T6" fmla="*/ 0 w 395"/>
                <a:gd name="T7" fmla="*/ 244 h 244"/>
                <a:gd name="T8" fmla="*/ 0 w 395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5" h="244">
                  <a:moveTo>
                    <a:pt x="0" y="0"/>
                  </a:moveTo>
                  <a:cubicBezTo>
                    <a:pt x="395" y="0"/>
                    <a:pt x="395" y="0"/>
                    <a:pt x="395" y="0"/>
                  </a:cubicBezTo>
                  <a:cubicBezTo>
                    <a:pt x="395" y="244"/>
                    <a:pt x="395" y="244"/>
                    <a:pt x="395" y="244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C3C00">
                <a:lumMod val="75000"/>
              </a:srgbClr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148" name="Freeform 8"/>
            <p:cNvSpPr>
              <a:spLocks/>
            </p:cNvSpPr>
            <p:nvPr/>
          </p:nvSpPr>
          <p:spPr bwMode="auto">
            <a:xfrm>
              <a:off x="2902915" y="4187834"/>
              <a:ext cx="694872" cy="727366"/>
            </a:xfrm>
            <a:custGeom>
              <a:avLst/>
              <a:gdLst>
                <a:gd name="T0" fmla="*/ 235 w 235"/>
                <a:gd name="T1" fmla="*/ 0 h 244"/>
                <a:gd name="T2" fmla="*/ 205 w 235"/>
                <a:gd name="T3" fmla="*/ 0 h 244"/>
                <a:gd name="T4" fmla="*/ 0 w 235"/>
                <a:gd name="T5" fmla="*/ 0 h 244"/>
                <a:gd name="T6" fmla="*/ 0 w 235"/>
                <a:gd name="T7" fmla="*/ 244 h 244"/>
                <a:gd name="T8" fmla="*/ 0 w 235"/>
                <a:gd name="T9" fmla="*/ 0 h 244"/>
                <a:gd name="T10" fmla="*/ 235 w 235"/>
                <a:gd name="T11" fmla="*/ 0 h 244"/>
                <a:gd name="T12" fmla="*/ 235 w 235"/>
                <a:gd name="T13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244">
                  <a:moveTo>
                    <a:pt x="235" y="0"/>
                  </a:moveTo>
                  <a:cubicBezTo>
                    <a:pt x="205" y="0"/>
                    <a:pt x="205" y="0"/>
                    <a:pt x="20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3" y="0"/>
                    <a:pt x="179" y="0"/>
                    <a:pt x="235" y="0"/>
                  </a:cubicBezTo>
                  <a:cubicBezTo>
                    <a:pt x="235" y="0"/>
                    <a:pt x="235" y="0"/>
                    <a:pt x="235" y="0"/>
                  </a:cubicBezTo>
                </a:path>
              </a:pathLst>
            </a:custGeom>
            <a:solidFill>
              <a:srgbClr val="5C476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149" name="Freeform 9"/>
            <p:cNvSpPr>
              <a:spLocks/>
            </p:cNvSpPr>
            <p:nvPr/>
          </p:nvSpPr>
          <p:spPr bwMode="auto">
            <a:xfrm>
              <a:off x="2902915" y="4187834"/>
              <a:ext cx="694872" cy="727366"/>
            </a:xfrm>
            <a:custGeom>
              <a:avLst/>
              <a:gdLst>
                <a:gd name="T0" fmla="*/ 235 w 235"/>
                <a:gd name="T1" fmla="*/ 0 h 244"/>
                <a:gd name="T2" fmla="*/ 0 w 235"/>
                <a:gd name="T3" fmla="*/ 0 h 244"/>
                <a:gd name="T4" fmla="*/ 0 w 235"/>
                <a:gd name="T5" fmla="*/ 244 h 244"/>
                <a:gd name="T6" fmla="*/ 205 w 235"/>
                <a:gd name="T7" fmla="*/ 244 h 244"/>
                <a:gd name="T8" fmla="*/ 235 w 235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44">
                  <a:moveTo>
                    <a:pt x="235" y="0"/>
                  </a:moveTo>
                  <a:cubicBezTo>
                    <a:pt x="179" y="0"/>
                    <a:pt x="103" y="0"/>
                    <a:pt x="0" y="0"/>
                  </a:cubicBezTo>
                  <a:cubicBezTo>
                    <a:pt x="0" y="0"/>
                    <a:pt x="0" y="0"/>
                    <a:pt x="0" y="244"/>
                  </a:cubicBezTo>
                  <a:cubicBezTo>
                    <a:pt x="205" y="244"/>
                    <a:pt x="205" y="244"/>
                    <a:pt x="205" y="244"/>
                  </a:cubicBezTo>
                  <a:cubicBezTo>
                    <a:pt x="235" y="0"/>
                    <a:pt x="235" y="0"/>
                    <a:pt x="235" y="0"/>
                  </a:cubicBezTo>
                </a:path>
              </a:pathLst>
            </a:custGeom>
            <a:solidFill>
              <a:srgbClr val="DC3C00"/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grpSp>
          <p:nvGrpSpPr>
            <p:cNvPr id="150" name="Group 149"/>
            <p:cNvGrpSpPr>
              <a:grpSpLocks noChangeAspect="1"/>
            </p:cNvGrpSpPr>
            <p:nvPr/>
          </p:nvGrpSpPr>
          <p:grpSpPr>
            <a:xfrm>
              <a:off x="2529709" y="3187583"/>
              <a:ext cx="466278" cy="801015"/>
              <a:chOff x="7170738" y="7689850"/>
              <a:chExt cx="692150" cy="1189038"/>
            </a:xfrm>
          </p:grpSpPr>
          <p:sp>
            <p:nvSpPr>
              <p:cNvPr id="155" name="Freeform 10"/>
              <p:cNvSpPr>
                <a:spLocks/>
              </p:cNvSpPr>
              <p:nvPr/>
            </p:nvSpPr>
            <p:spPr bwMode="auto">
              <a:xfrm>
                <a:off x="7170738" y="7689850"/>
                <a:ext cx="692150" cy="1189038"/>
              </a:xfrm>
              <a:custGeom>
                <a:avLst/>
                <a:gdLst>
                  <a:gd name="T0" fmla="*/ 172 w 184"/>
                  <a:gd name="T1" fmla="*/ 0 h 314"/>
                  <a:gd name="T2" fmla="*/ 12 w 184"/>
                  <a:gd name="T3" fmla="*/ 0 h 314"/>
                  <a:gd name="T4" fmla="*/ 0 w 184"/>
                  <a:gd name="T5" fmla="*/ 12 h 314"/>
                  <a:gd name="T6" fmla="*/ 0 w 184"/>
                  <a:gd name="T7" fmla="*/ 302 h 314"/>
                  <a:gd name="T8" fmla="*/ 12 w 184"/>
                  <a:gd name="T9" fmla="*/ 314 h 314"/>
                  <a:gd name="T10" fmla="*/ 172 w 184"/>
                  <a:gd name="T11" fmla="*/ 314 h 314"/>
                  <a:gd name="T12" fmla="*/ 184 w 184"/>
                  <a:gd name="T13" fmla="*/ 302 h 314"/>
                  <a:gd name="T14" fmla="*/ 184 w 184"/>
                  <a:gd name="T15" fmla="*/ 12 h 314"/>
                  <a:gd name="T16" fmla="*/ 172 w 184"/>
                  <a:gd name="T17" fmla="*/ 0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4" h="314">
                    <a:moveTo>
                      <a:pt x="172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6" y="0"/>
                      <a:pt x="0" y="5"/>
                      <a:pt x="0" y="12"/>
                    </a:cubicBezTo>
                    <a:cubicBezTo>
                      <a:pt x="0" y="302"/>
                      <a:pt x="0" y="302"/>
                      <a:pt x="0" y="302"/>
                    </a:cubicBezTo>
                    <a:cubicBezTo>
                      <a:pt x="0" y="308"/>
                      <a:pt x="6" y="314"/>
                      <a:pt x="12" y="314"/>
                    </a:cubicBezTo>
                    <a:cubicBezTo>
                      <a:pt x="172" y="314"/>
                      <a:pt x="172" y="314"/>
                      <a:pt x="172" y="314"/>
                    </a:cubicBezTo>
                    <a:cubicBezTo>
                      <a:pt x="178" y="314"/>
                      <a:pt x="184" y="308"/>
                      <a:pt x="184" y="302"/>
                    </a:cubicBezTo>
                    <a:cubicBezTo>
                      <a:pt x="184" y="12"/>
                      <a:pt x="184" y="12"/>
                      <a:pt x="184" y="12"/>
                    </a:cubicBezTo>
                    <a:cubicBezTo>
                      <a:pt x="184" y="5"/>
                      <a:pt x="178" y="0"/>
                      <a:pt x="172" y="0"/>
                    </a:cubicBezTo>
                  </a:path>
                </a:pathLst>
              </a:custGeom>
              <a:solidFill>
                <a:srgbClr val="33194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156" name="Rectangle 11"/>
              <p:cNvSpPr>
                <a:spLocks noChangeArrowheads="1"/>
              </p:cNvSpPr>
              <p:nvPr/>
            </p:nvSpPr>
            <p:spPr bwMode="auto">
              <a:xfrm>
                <a:off x="7239000" y="7758113"/>
                <a:ext cx="555625" cy="935038"/>
              </a:xfrm>
              <a:prstGeom prst="rect">
                <a:avLst/>
              </a:prstGeom>
              <a:solidFill>
                <a:srgbClr val="672A7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157" name="Rectangle 12"/>
              <p:cNvSpPr>
                <a:spLocks noChangeArrowheads="1"/>
              </p:cNvSpPr>
              <p:nvPr/>
            </p:nvSpPr>
            <p:spPr bwMode="auto">
              <a:xfrm>
                <a:off x="7239000" y="7758113"/>
                <a:ext cx="555625" cy="935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158" name="Freeform 13"/>
              <p:cNvSpPr>
                <a:spLocks/>
              </p:cNvSpPr>
              <p:nvPr/>
            </p:nvSpPr>
            <p:spPr bwMode="auto">
              <a:xfrm>
                <a:off x="7412038" y="8750300"/>
                <a:ext cx="209550" cy="26988"/>
              </a:xfrm>
              <a:custGeom>
                <a:avLst/>
                <a:gdLst>
                  <a:gd name="T0" fmla="*/ 56 w 56"/>
                  <a:gd name="T1" fmla="*/ 3 h 7"/>
                  <a:gd name="T2" fmla="*/ 52 w 56"/>
                  <a:gd name="T3" fmla="*/ 7 h 7"/>
                  <a:gd name="T4" fmla="*/ 4 w 56"/>
                  <a:gd name="T5" fmla="*/ 7 h 7"/>
                  <a:gd name="T6" fmla="*/ 0 w 56"/>
                  <a:gd name="T7" fmla="*/ 3 h 7"/>
                  <a:gd name="T8" fmla="*/ 4 w 56"/>
                  <a:gd name="T9" fmla="*/ 0 h 7"/>
                  <a:gd name="T10" fmla="*/ 52 w 56"/>
                  <a:gd name="T11" fmla="*/ 0 h 7"/>
                  <a:gd name="T12" fmla="*/ 56 w 56"/>
                  <a:gd name="T1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7">
                    <a:moveTo>
                      <a:pt x="56" y="3"/>
                    </a:moveTo>
                    <a:cubicBezTo>
                      <a:pt x="56" y="5"/>
                      <a:pt x="54" y="7"/>
                      <a:pt x="52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7"/>
                      <a:pt x="0" y="5"/>
                      <a:pt x="0" y="3"/>
                    </a:cubicBezTo>
                    <a:cubicBezTo>
                      <a:pt x="0" y="1"/>
                      <a:pt x="2" y="0"/>
                      <a:pt x="4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4" y="0"/>
                      <a:pt x="56" y="1"/>
                      <a:pt x="56" y="3"/>
                    </a:cubicBezTo>
                    <a:close/>
                  </a:path>
                </a:pathLst>
              </a:custGeom>
              <a:solidFill>
                <a:srgbClr val="672A7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159" name="Rectangle 14"/>
              <p:cNvSpPr>
                <a:spLocks noChangeArrowheads="1"/>
              </p:cNvSpPr>
              <p:nvPr/>
            </p:nvSpPr>
            <p:spPr bwMode="auto">
              <a:xfrm>
                <a:off x="7239000" y="8693150"/>
                <a:ext cx="184150" cy="1588"/>
              </a:xfrm>
              <a:prstGeom prst="rect">
                <a:avLst/>
              </a:prstGeom>
              <a:solidFill>
                <a:srgbClr val="5C476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160" name="Freeform 15"/>
              <p:cNvSpPr>
                <a:spLocks/>
              </p:cNvSpPr>
              <p:nvPr/>
            </p:nvSpPr>
            <p:spPr bwMode="auto">
              <a:xfrm>
                <a:off x="7239000" y="8693150"/>
                <a:ext cx="184150" cy="0"/>
              </a:xfrm>
              <a:custGeom>
                <a:avLst/>
                <a:gdLst>
                  <a:gd name="T0" fmla="*/ 116 w 116"/>
                  <a:gd name="T1" fmla="*/ 0 w 116"/>
                  <a:gd name="T2" fmla="*/ 0 w 116"/>
                  <a:gd name="T3" fmla="*/ 116 w 11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16">
                    <a:moveTo>
                      <a:pt x="116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161" name="Freeform 16"/>
              <p:cNvSpPr>
                <a:spLocks/>
              </p:cNvSpPr>
              <p:nvPr/>
            </p:nvSpPr>
            <p:spPr bwMode="auto">
              <a:xfrm>
                <a:off x="7239000" y="7758113"/>
                <a:ext cx="327025" cy="935038"/>
              </a:xfrm>
              <a:custGeom>
                <a:avLst/>
                <a:gdLst>
                  <a:gd name="T0" fmla="*/ 206 w 206"/>
                  <a:gd name="T1" fmla="*/ 0 h 589"/>
                  <a:gd name="T2" fmla="*/ 0 w 206"/>
                  <a:gd name="T3" fmla="*/ 0 h 589"/>
                  <a:gd name="T4" fmla="*/ 0 w 206"/>
                  <a:gd name="T5" fmla="*/ 589 h 589"/>
                  <a:gd name="T6" fmla="*/ 116 w 206"/>
                  <a:gd name="T7" fmla="*/ 589 h 589"/>
                  <a:gd name="T8" fmla="*/ 206 w 206"/>
                  <a:gd name="T9" fmla="*/ 0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589">
                    <a:moveTo>
                      <a:pt x="206" y="0"/>
                    </a:moveTo>
                    <a:lnTo>
                      <a:pt x="0" y="0"/>
                    </a:lnTo>
                    <a:lnTo>
                      <a:pt x="0" y="589"/>
                    </a:lnTo>
                    <a:lnTo>
                      <a:pt x="116" y="589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rgbClr val="85559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162" name="Freeform 17"/>
              <p:cNvSpPr>
                <a:spLocks/>
              </p:cNvSpPr>
              <p:nvPr/>
            </p:nvSpPr>
            <p:spPr bwMode="auto">
              <a:xfrm>
                <a:off x="7239000" y="7758113"/>
                <a:ext cx="327025" cy="935038"/>
              </a:xfrm>
              <a:custGeom>
                <a:avLst/>
                <a:gdLst>
                  <a:gd name="T0" fmla="*/ 206 w 206"/>
                  <a:gd name="T1" fmla="*/ 0 h 589"/>
                  <a:gd name="T2" fmla="*/ 0 w 206"/>
                  <a:gd name="T3" fmla="*/ 0 h 589"/>
                  <a:gd name="T4" fmla="*/ 0 w 206"/>
                  <a:gd name="T5" fmla="*/ 589 h 589"/>
                  <a:gd name="T6" fmla="*/ 116 w 206"/>
                  <a:gd name="T7" fmla="*/ 589 h 589"/>
                  <a:gd name="T8" fmla="*/ 206 w 206"/>
                  <a:gd name="T9" fmla="*/ 0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589">
                    <a:moveTo>
                      <a:pt x="206" y="0"/>
                    </a:moveTo>
                    <a:lnTo>
                      <a:pt x="0" y="0"/>
                    </a:lnTo>
                    <a:lnTo>
                      <a:pt x="0" y="589"/>
                    </a:lnTo>
                    <a:lnTo>
                      <a:pt x="116" y="589"/>
                    </a:lnTo>
                    <a:lnTo>
                      <a:pt x="20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</p:grpSp>
        <p:sp>
          <p:nvSpPr>
            <p:cNvPr id="151" name="Freeform 18"/>
            <p:cNvSpPr>
              <a:spLocks/>
            </p:cNvSpPr>
            <p:nvPr/>
          </p:nvSpPr>
          <p:spPr bwMode="auto">
            <a:xfrm>
              <a:off x="3171116" y="3137759"/>
              <a:ext cx="1307406" cy="849431"/>
            </a:xfrm>
            <a:custGeom>
              <a:avLst/>
              <a:gdLst>
                <a:gd name="T0" fmla="*/ 14 w 432"/>
                <a:gd name="T1" fmla="*/ 278 h 278"/>
                <a:gd name="T2" fmla="*/ 418 w 432"/>
                <a:gd name="T3" fmla="*/ 278 h 278"/>
                <a:gd name="T4" fmla="*/ 432 w 432"/>
                <a:gd name="T5" fmla="*/ 263 h 278"/>
                <a:gd name="T6" fmla="*/ 432 w 432"/>
                <a:gd name="T7" fmla="*/ 15 h 278"/>
                <a:gd name="T8" fmla="*/ 418 w 432"/>
                <a:gd name="T9" fmla="*/ 0 h 278"/>
                <a:gd name="T10" fmla="*/ 14 w 432"/>
                <a:gd name="T11" fmla="*/ 0 h 278"/>
                <a:gd name="T12" fmla="*/ 0 w 432"/>
                <a:gd name="T13" fmla="*/ 15 h 278"/>
                <a:gd name="T14" fmla="*/ 0 w 432"/>
                <a:gd name="T15" fmla="*/ 263 h 278"/>
                <a:gd name="T16" fmla="*/ 14 w 432"/>
                <a:gd name="T17" fmla="*/ 278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2" h="278">
                  <a:moveTo>
                    <a:pt x="14" y="278"/>
                  </a:moveTo>
                  <a:cubicBezTo>
                    <a:pt x="418" y="278"/>
                    <a:pt x="418" y="278"/>
                    <a:pt x="418" y="278"/>
                  </a:cubicBezTo>
                  <a:cubicBezTo>
                    <a:pt x="427" y="278"/>
                    <a:pt x="432" y="272"/>
                    <a:pt x="432" y="263"/>
                  </a:cubicBezTo>
                  <a:cubicBezTo>
                    <a:pt x="432" y="15"/>
                    <a:pt x="432" y="15"/>
                    <a:pt x="432" y="15"/>
                  </a:cubicBezTo>
                  <a:cubicBezTo>
                    <a:pt x="432" y="6"/>
                    <a:pt x="427" y="0"/>
                    <a:pt x="41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7" y="0"/>
                    <a:pt x="0" y="6"/>
                    <a:pt x="0" y="15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272"/>
                    <a:pt x="7" y="278"/>
                    <a:pt x="14" y="278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152" name="Freeform 19"/>
            <p:cNvSpPr>
              <a:spLocks/>
            </p:cNvSpPr>
            <p:nvPr/>
          </p:nvSpPr>
          <p:spPr bwMode="auto">
            <a:xfrm>
              <a:off x="3228683" y="3153110"/>
              <a:ext cx="1192273" cy="741972"/>
            </a:xfrm>
            <a:custGeom>
              <a:avLst/>
              <a:gdLst>
                <a:gd name="T0" fmla="*/ 0 w 394"/>
                <a:gd name="T1" fmla="*/ 12 h 243"/>
                <a:gd name="T2" fmla="*/ 394 w 394"/>
                <a:gd name="T3" fmla="*/ 12 h 243"/>
                <a:gd name="T4" fmla="*/ 394 w 394"/>
                <a:gd name="T5" fmla="*/ 243 h 243"/>
                <a:gd name="T6" fmla="*/ 0 w 394"/>
                <a:gd name="T7" fmla="*/ 243 h 243"/>
                <a:gd name="T8" fmla="*/ 0 w 394"/>
                <a:gd name="T9" fmla="*/ 1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4" h="243">
                  <a:moveTo>
                    <a:pt x="0" y="12"/>
                  </a:moveTo>
                  <a:cubicBezTo>
                    <a:pt x="394" y="12"/>
                    <a:pt x="394" y="12"/>
                    <a:pt x="394" y="12"/>
                  </a:cubicBezTo>
                  <a:cubicBezTo>
                    <a:pt x="394" y="173"/>
                    <a:pt x="394" y="243"/>
                    <a:pt x="394" y="243"/>
                  </a:cubicBezTo>
                  <a:cubicBezTo>
                    <a:pt x="0" y="243"/>
                    <a:pt x="0" y="243"/>
                    <a:pt x="0" y="243"/>
                  </a:cubicBezTo>
                  <a:cubicBezTo>
                    <a:pt x="0" y="0"/>
                    <a:pt x="0" y="12"/>
                    <a:pt x="0" y="1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153" name="Freeform 20"/>
            <p:cNvSpPr>
              <a:spLocks noEditPoints="1"/>
            </p:cNvSpPr>
            <p:nvPr/>
          </p:nvSpPr>
          <p:spPr bwMode="auto">
            <a:xfrm>
              <a:off x="3228683" y="3190210"/>
              <a:ext cx="711270" cy="704874"/>
            </a:xfrm>
            <a:custGeom>
              <a:avLst/>
              <a:gdLst>
                <a:gd name="T0" fmla="*/ 0 w 235"/>
                <a:gd name="T1" fmla="*/ 0 h 231"/>
                <a:gd name="T2" fmla="*/ 0 w 235"/>
                <a:gd name="T3" fmla="*/ 0 h 231"/>
                <a:gd name="T4" fmla="*/ 0 w 235"/>
                <a:gd name="T5" fmla="*/ 231 h 231"/>
                <a:gd name="T6" fmla="*/ 0 w 235"/>
                <a:gd name="T7" fmla="*/ 0 h 231"/>
                <a:gd name="T8" fmla="*/ 0 w 235"/>
                <a:gd name="T9" fmla="*/ 0 h 231"/>
                <a:gd name="T10" fmla="*/ 0 w 235"/>
                <a:gd name="T11" fmla="*/ 0 h 231"/>
                <a:gd name="T12" fmla="*/ 235 w 235"/>
                <a:gd name="T13" fmla="*/ 0 h 231"/>
                <a:gd name="T14" fmla="*/ 205 w 235"/>
                <a:gd name="T15" fmla="*/ 0 h 231"/>
                <a:gd name="T16" fmla="*/ 0 w 235"/>
                <a:gd name="T17" fmla="*/ 0 h 231"/>
                <a:gd name="T18" fmla="*/ 0 w 235"/>
                <a:gd name="T19" fmla="*/ 0 h 231"/>
                <a:gd name="T20" fmla="*/ 235 w 235"/>
                <a:gd name="T21" fmla="*/ 0 h 231"/>
                <a:gd name="T22" fmla="*/ 235 w 235"/>
                <a:gd name="T23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5" h="23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20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235" y="0"/>
                  </a:moveTo>
                  <a:cubicBezTo>
                    <a:pt x="205" y="0"/>
                    <a:pt x="205" y="0"/>
                    <a:pt x="20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2" y="0"/>
                    <a:pt x="179" y="0"/>
                    <a:pt x="235" y="0"/>
                  </a:cubicBezTo>
                  <a:cubicBezTo>
                    <a:pt x="235" y="0"/>
                    <a:pt x="235" y="0"/>
                    <a:pt x="235" y="0"/>
                  </a:cubicBezTo>
                </a:path>
              </a:pathLst>
            </a:custGeom>
            <a:solidFill>
              <a:srgbClr val="5C476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154" name="Freeform 21"/>
            <p:cNvSpPr>
              <a:spLocks noEditPoints="1"/>
            </p:cNvSpPr>
            <p:nvPr/>
          </p:nvSpPr>
          <p:spPr bwMode="auto">
            <a:xfrm>
              <a:off x="3228683" y="3190210"/>
              <a:ext cx="711270" cy="704874"/>
            </a:xfrm>
            <a:custGeom>
              <a:avLst/>
              <a:gdLst>
                <a:gd name="T0" fmla="*/ 235 w 235"/>
                <a:gd name="T1" fmla="*/ 0 h 231"/>
                <a:gd name="T2" fmla="*/ 0 w 235"/>
                <a:gd name="T3" fmla="*/ 0 h 231"/>
                <a:gd name="T4" fmla="*/ 0 w 235"/>
                <a:gd name="T5" fmla="*/ 231 h 231"/>
                <a:gd name="T6" fmla="*/ 205 w 235"/>
                <a:gd name="T7" fmla="*/ 231 h 231"/>
                <a:gd name="T8" fmla="*/ 235 w 235"/>
                <a:gd name="T9" fmla="*/ 0 h 231"/>
                <a:gd name="T10" fmla="*/ 0 w 235"/>
                <a:gd name="T11" fmla="*/ 0 h 231"/>
                <a:gd name="T12" fmla="*/ 0 w 235"/>
                <a:gd name="T13" fmla="*/ 0 h 231"/>
                <a:gd name="T14" fmla="*/ 0 w 235"/>
                <a:gd name="T15" fmla="*/ 0 h 231"/>
                <a:gd name="T16" fmla="*/ 0 w 235"/>
                <a:gd name="T17" fmla="*/ 0 h 231"/>
                <a:gd name="T18" fmla="*/ 0 w 235"/>
                <a:gd name="T19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5" h="231">
                  <a:moveTo>
                    <a:pt x="235" y="0"/>
                  </a:moveTo>
                  <a:cubicBezTo>
                    <a:pt x="179" y="0"/>
                    <a:pt x="102" y="0"/>
                    <a:pt x="0" y="0"/>
                  </a:cubicBezTo>
                  <a:cubicBezTo>
                    <a:pt x="0" y="1"/>
                    <a:pt x="0" y="20"/>
                    <a:pt x="0" y="231"/>
                  </a:cubicBezTo>
                  <a:cubicBezTo>
                    <a:pt x="205" y="231"/>
                    <a:pt x="205" y="231"/>
                    <a:pt x="205" y="231"/>
                  </a:cubicBezTo>
                  <a:cubicBezTo>
                    <a:pt x="235" y="0"/>
                    <a:pt x="235" y="0"/>
                    <a:pt x="235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4282861" y="4528310"/>
            <a:ext cx="534121" cy="3186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14">
              <a:defRPr/>
            </a:pPr>
            <a:r>
              <a:rPr lang="en-US" sz="1471" kern="0" dirty="0">
                <a:solidFill>
                  <a:srgbClr val="505050"/>
                </a:solidFill>
                <a:latin typeface="Segoe UI Light"/>
              </a:rPr>
              <a:t>VPN</a:t>
            </a:r>
            <a:endParaRPr lang="en-US" sz="1324" dirty="0">
              <a:solidFill>
                <a:srgbClr val="505050"/>
              </a:solidFill>
              <a:latin typeface="Segoe UI"/>
            </a:endParaRPr>
          </a:p>
        </p:txBody>
      </p:sp>
      <p:sp>
        <p:nvSpPr>
          <p:cNvPr id="227" name="Freeform 226"/>
          <p:cNvSpPr/>
          <p:nvPr/>
        </p:nvSpPr>
        <p:spPr bwMode="auto">
          <a:xfrm>
            <a:off x="-1531377" y="2313265"/>
            <a:ext cx="5599210" cy="2829506"/>
          </a:xfrm>
          <a:custGeom>
            <a:avLst/>
            <a:gdLst>
              <a:gd name="connsiteX0" fmla="*/ 3241104 w 7616394"/>
              <a:gd name="connsiteY0" fmla="*/ 0 h 3848870"/>
              <a:gd name="connsiteX1" fmla="*/ 3808197 w 7616394"/>
              <a:gd name="connsiteY1" fmla="*/ 82961 h 3848870"/>
              <a:gd name="connsiteX2" fmla="*/ 4375290 w 7616394"/>
              <a:gd name="connsiteY2" fmla="*/ 0 h 3848870"/>
              <a:gd name="connsiteX3" fmla="*/ 7616394 w 7616394"/>
              <a:gd name="connsiteY3" fmla="*/ 3848870 h 3848870"/>
              <a:gd name="connsiteX4" fmla="*/ 0 w 7616394"/>
              <a:gd name="connsiteY4" fmla="*/ 3848870 h 3848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16394" h="3848870">
                <a:moveTo>
                  <a:pt x="3241104" y="0"/>
                </a:moveTo>
                <a:lnTo>
                  <a:pt x="3808197" y="82961"/>
                </a:lnTo>
                <a:lnTo>
                  <a:pt x="4375290" y="0"/>
                </a:lnTo>
                <a:lnTo>
                  <a:pt x="7616394" y="3848870"/>
                </a:lnTo>
                <a:lnTo>
                  <a:pt x="0" y="3848870"/>
                </a:lnTo>
                <a:close/>
              </a:path>
            </a:pathLst>
          </a:custGeom>
          <a:solidFill>
            <a:srgbClr val="0054A6">
              <a:alpha val="1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445" tIns="107556" rIns="134445" bIns="10755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515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765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4284040" y="3183419"/>
            <a:ext cx="534121" cy="3186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14">
              <a:defRPr/>
            </a:pPr>
            <a:r>
              <a:rPr lang="en-US" sz="1471" kern="0" dirty="0">
                <a:solidFill>
                  <a:srgbClr val="505050"/>
                </a:solidFill>
                <a:latin typeface="Segoe UI Light"/>
              </a:rPr>
              <a:t>BYO</a:t>
            </a:r>
            <a:endParaRPr lang="en-US" sz="1324" dirty="0">
              <a:solidFill>
                <a:srgbClr val="505050"/>
              </a:solidFill>
              <a:latin typeface="Segoe UI"/>
            </a:endParaRPr>
          </a:p>
        </p:txBody>
      </p:sp>
      <p:grpSp>
        <p:nvGrpSpPr>
          <p:cNvPr id="163" name="Group 162"/>
          <p:cNvGrpSpPr/>
          <p:nvPr/>
        </p:nvGrpSpPr>
        <p:grpSpPr>
          <a:xfrm>
            <a:off x="3786345" y="1206097"/>
            <a:ext cx="2263782" cy="1807785"/>
            <a:chOff x="8822415" y="1639616"/>
            <a:chExt cx="3079337" cy="2459062"/>
          </a:xfrm>
        </p:grpSpPr>
        <p:grpSp>
          <p:nvGrpSpPr>
            <p:cNvPr id="164" name="Group 163"/>
            <p:cNvGrpSpPr/>
            <p:nvPr/>
          </p:nvGrpSpPr>
          <p:grpSpPr>
            <a:xfrm>
              <a:off x="10377348" y="1639616"/>
              <a:ext cx="1524404" cy="1024903"/>
              <a:chOff x="10628955" y="3238085"/>
              <a:chExt cx="1458490" cy="980587"/>
            </a:xfrm>
          </p:grpSpPr>
          <p:pic>
            <p:nvPicPr>
              <p:cNvPr id="182" name="Picture 181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628955" y="3238085"/>
                <a:ext cx="1458490" cy="980587"/>
              </a:xfrm>
              <a:prstGeom prst="rect">
                <a:avLst/>
              </a:prstGeom>
            </p:spPr>
          </p:pic>
          <p:sp>
            <p:nvSpPr>
              <p:cNvPr id="183" name="TextBox 182"/>
              <p:cNvSpPr txBox="1"/>
              <p:nvPr/>
            </p:nvSpPr>
            <p:spPr>
              <a:xfrm>
                <a:off x="10691609" y="3647935"/>
                <a:ext cx="1333920" cy="238664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671879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SzPct val="80000"/>
                  <a:defRPr/>
                </a:pPr>
                <a:r>
                  <a:rPr lang="en-US" sz="1324" kern="0" dirty="0">
                    <a:solidFill>
                      <a:srgbClr val="FFFFFF"/>
                    </a:solidFill>
                    <a:latin typeface="Segoe UI Light"/>
                    <a:ea typeface="ＭＳ Ｐゴシック" charset="0"/>
                    <a:cs typeface="Segoe UI Light"/>
                  </a:rPr>
                  <a:t>SaaS</a:t>
                </a:r>
              </a:p>
            </p:txBody>
          </p:sp>
        </p:grpSp>
        <p:grpSp>
          <p:nvGrpSpPr>
            <p:cNvPr id="165" name="Group 164"/>
            <p:cNvGrpSpPr/>
            <p:nvPr/>
          </p:nvGrpSpPr>
          <p:grpSpPr>
            <a:xfrm>
              <a:off x="8944777" y="1796145"/>
              <a:ext cx="1715755" cy="1163084"/>
              <a:chOff x="9408112" y="3317093"/>
              <a:chExt cx="1292341" cy="876058"/>
            </a:xfrm>
          </p:grpSpPr>
          <p:pic>
            <p:nvPicPr>
              <p:cNvPr id="180" name="Picture 179"/>
              <p:cNvPicPr>
                <a:picLocks noChangeAspect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408112" y="3317093"/>
                <a:ext cx="1292341" cy="876058"/>
              </a:xfrm>
              <a:prstGeom prst="rect">
                <a:avLst/>
              </a:prstGeom>
            </p:spPr>
          </p:pic>
          <p:sp>
            <p:nvSpPr>
              <p:cNvPr id="181" name="TextBox 180"/>
              <p:cNvSpPr txBox="1"/>
              <p:nvPr/>
            </p:nvSpPr>
            <p:spPr>
              <a:xfrm>
                <a:off x="9442525" y="3700547"/>
                <a:ext cx="1185112" cy="18789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671879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SzPct val="80000"/>
                  <a:defRPr/>
                </a:pPr>
                <a:r>
                  <a:rPr lang="en-US" sz="1324" kern="0" dirty="0">
                    <a:solidFill>
                      <a:srgbClr val="FFFFFF"/>
                    </a:solidFill>
                    <a:latin typeface="Segoe UI Light"/>
                    <a:ea typeface="ＭＳ Ｐゴシック" charset="0"/>
                    <a:cs typeface="Segoe UI Light"/>
                  </a:rPr>
                  <a:t>Azure</a:t>
                </a:r>
              </a:p>
            </p:txBody>
          </p:sp>
        </p:grpSp>
        <p:grpSp>
          <p:nvGrpSpPr>
            <p:cNvPr id="166" name="Group 165"/>
            <p:cNvGrpSpPr/>
            <p:nvPr/>
          </p:nvGrpSpPr>
          <p:grpSpPr>
            <a:xfrm>
              <a:off x="10010389" y="2334566"/>
              <a:ext cx="1819275" cy="1227138"/>
              <a:chOff x="10010389" y="2334566"/>
              <a:chExt cx="1819275" cy="1227138"/>
            </a:xfrm>
          </p:grpSpPr>
          <p:grpSp>
            <p:nvGrpSpPr>
              <p:cNvPr id="171" name="Group 170"/>
              <p:cNvGrpSpPr/>
              <p:nvPr/>
            </p:nvGrpSpPr>
            <p:grpSpPr>
              <a:xfrm>
                <a:off x="10010389" y="2334566"/>
                <a:ext cx="1819275" cy="1227138"/>
                <a:chOff x="13422313" y="2505075"/>
                <a:chExt cx="1819275" cy="1227138"/>
              </a:xfrm>
            </p:grpSpPr>
            <p:grpSp>
              <p:nvGrpSpPr>
                <p:cNvPr id="173" name="Group 4"/>
                <p:cNvGrpSpPr>
                  <a:grpSpLocks noChangeAspect="1"/>
                </p:cNvGrpSpPr>
                <p:nvPr/>
              </p:nvGrpSpPr>
              <p:grpSpPr bwMode="auto">
                <a:xfrm>
                  <a:off x="13422313" y="2505075"/>
                  <a:ext cx="1819275" cy="1227138"/>
                  <a:chOff x="8455" y="1578"/>
                  <a:chExt cx="1146" cy="773"/>
                </a:xfrm>
              </p:grpSpPr>
              <p:sp>
                <p:nvSpPr>
                  <p:cNvPr id="177" name="AutoShape 3"/>
                  <p:cNvSpPr>
                    <a:spLocks noChangeAspect="1" noChangeArrowheads="1" noTextEdit="1"/>
                  </p:cNvSpPr>
                  <p:nvPr/>
                </p:nvSpPr>
                <p:spPr bwMode="auto">
                  <a:xfrm>
                    <a:off x="8455" y="1578"/>
                    <a:ext cx="1146" cy="7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7222" tIns="33611" rIns="67222" bIns="3361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714">
                      <a:defRPr/>
                    </a:pPr>
                    <a:endParaRPr lang="en-US" sz="1324">
                      <a:solidFill>
                        <a:srgbClr val="505050"/>
                      </a:solidFill>
                      <a:latin typeface="Segoe UI"/>
                    </a:endParaRPr>
                  </a:p>
                </p:txBody>
              </p:sp>
              <p:sp>
                <p:nvSpPr>
                  <p:cNvPr id="179" name="Freeform 5"/>
                  <p:cNvSpPr>
                    <a:spLocks/>
                  </p:cNvSpPr>
                  <p:nvPr/>
                </p:nvSpPr>
                <p:spPr bwMode="auto">
                  <a:xfrm>
                    <a:off x="8478" y="1603"/>
                    <a:ext cx="1098" cy="723"/>
                  </a:xfrm>
                  <a:custGeom>
                    <a:avLst/>
                    <a:gdLst>
                      <a:gd name="T0" fmla="*/ 1074 w 1181"/>
                      <a:gd name="T1" fmla="*/ 729 h 777"/>
                      <a:gd name="T2" fmla="*/ 1074 w 1181"/>
                      <a:gd name="T3" fmla="*/ 729 h 777"/>
                      <a:gd name="T4" fmla="*/ 1074 w 1181"/>
                      <a:gd name="T5" fmla="*/ 729 h 777"/>
                      <a:gd name="T6" fmla="*/ 952 w 1181"/>
                      <a:gd name="T7" fmla="*/ 777 h 777"/>
                      <a:gd name="T8" fmla="*/ 924 w 1181"/>
                      <a:gd name="T9" fmla="*/ 777 h 777"/>
                      <a:gd name="T10" fmla="*/ 898 w 1181"/>
                      <a:gd name="T11" fmla="*/ 777 h 777"/>
                      <a:gd name="T12" fmla="*/ 366 w 1181"/>
                      <a:gd name="T13" fmla="*/ 777 h 777"/>
                      <a:gd name="T14" fmla="*/ 356 w 1181"/>
                      <a:gd name="T15" fmla="*/ 777 h 777"/>
                      <a:gd name="T16" fmla="*/ 342 w 1181"/>
                      <a:gd name="T17" fmla="*/ 777 h 777"/>
                      <a:gd name="T18" fmla="*/ 304 w 1181"/>
                      <a:gd name="T19" fmla="*/ 777 h 777"/>
                      <a:gd name="T20" fmla="*/ 219 w 1181"/>
                      <a:gd name="T21" fmla="*/ 777 h 777"/>
                      <a:gd name="T22" fmla="*/ 0 w 1181"/>
                      <a:gd name="T23" fmla="*/ 558 h 777"/>
                      <a:gd name="T24" fmla="*/ 190 w 1181"/>
                      <a:gd name="T25" fmla="*/ 340 h 777"/>
                      <a:gd name="T26" fmla="*/ 190 w 1181"/>
                      <a:gd name="T27" fmla="*/ 326 h 777"/>
                      <a:gd name="T28" fmla="*/ 377 w 1181"/>
                      <a:gd name="T29" fmla="*/ 31 h 777"/>
                      <a:gd name="T30" fmla="*/ 377 w 1181"/>
                      <a:gd name="T31" fmla="*/ 31 h 777"/>
                      <a:gd name="T32" fmla="*/ 514 w 1181"/>
                      <a:gd name="T33" fmla="*/ 0 h 777"/>
                      <a:gd name="T34" fmla="*/ 785 w 1181"/>
                      <a:gd name="T35" fmla="*/ 145 h 777"/>
                      <a:gd name="T36" fmla="*/ 875 w 1181"/>
                      <a:gd name="T37" fmla="*/ 123 h 777"/>
                      <a:gd name="T38" fmla="*/ 979 w 1181"/>
                      <a:gd name="T39" fmla="*/ 154 h 777"/>
                      <a:gd name="T40" fmla="*/ 1064 w 1181"/>
                      <a:gd name="T41" fmla="*/ 306 h 777"/>
                      <a:gd name="T42" fmla="*/ 1181 w 1181"/>
                      <a:gd name="T43" fmla="*/ 522 h 777"/>
                      <a:gd name="T44" fmla="*/ 1074 w 1181"/>
                      <a:gd name="T45" fmla="*/ 729 h 7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1181" h="777">
                        <a:moveTo>
                          <a:pt x="1074" y="729"/>
                        </a:moveTo>
                        <a:cubicBezTo>
                          <a:pt x="1074" y="729"/>
                          <a:pt x="1074" y="729"/>
                          <a:pt x="1074" y="729"/>
                        </a:cubicBezTo>
                        <a:cubicBezTo>
                          <a:pt x="1074" y="729"/>
                          <a:pt x="1074" y="729"/>
                          <a:pt x="1074" y="729"/>
                        </a:cubicBezTo>
                        <a:cubicBezTo>
                          <a:pt x="1038" y="753"/>
                          <a:pt x="998" y="772"/>
                          <a:pt x="952" y="777"/>
                        </a:cubicBezTo>
                        <a:cubicBezTo>
                          <a:pt x="943" y="777"/>
                          <a:pt x="933" y="777"/>
                          <a:pt x="924" y="777"/>
                        </a:cubicBezTo>
                        <a:cubicBezTo>
                          <a:pt x="916" y="777"/>
                          <a:pt x="907" y="777"/>
                          <a:pt x="898" y="777"/>
                        </a:cubicBezTo>
                        <a:cubicBezTo>
                          <a:pt x="779" y="777"/>
                          <a:pt x="499" y="777"/>
                          <a:pt x="366" y="777"/>
                        </a:cubicBezTo>
                        <a:cubicBezTo>
                          <a:pt x="363" y="777"/>
                          <a:pt x="359" y="777"/>
                          <a:pt x="356" y="777"/>
                        </a:cubicBezTo>
                        <a:cubicBezTo>
                          <a:pt x="342" y="777"/>
                          <a:pt x="342" y="777"/>
                          <a:pt x="342" y="777"/>
                        </a:cubicBezTo>
                        <a:cubicBezTo>
                          <a:pt x="337" y="777"/>
                          <a:pt x="316" y="777"/>
                          <a:pt x="304" y="777"/>
                        </a:cubicBezTo>
                        <a:cubicBezTo>
                          <a:pt x="219" y="777"/>
                          <a:pt x="219" y="777"/>
                          <a:pt x="219" y="777"/>
                        </a:cubicBezTo>
                        <a:cubicBezTo>
                          <a:pt x="97" y="774"/>
                          <a:pt x="0" y="677"/>
                          <a:pt x="0" y="558"/>
                        </a:cubicBezTo>
                        <a:cubicBezTo>
                          <a:pt x="0" y="447"/>
                          <a:pt x="83" y="356"/>
                          <a:pt x="190" y="340"/>
                        </a:cubicBezTo>
                        <a:cubicBezTo>
                          <a:pt x="190" y="337"/>
                          <a:pt x="190" y="330"/>
                          <a:pt x="190" y="326"/>
                        </a:cubicBezTo>
                        <a:cubicBezTo>
                          <a:pt x="190" y="195"/>
                          <a:pt x="266" y="83"/>
                          <a:pt x="377" y="31"/>
                        </a:cubicBezTo>
                        <a:cubicBezTo>
                          <a:pt x="377" y="31"/>
                          <a:pt x="377" y="31"/>
                          <a:pt x="377" y="31"/>
                        </a:cubicBezTo>
                        <a:cubicBezTo>
                          <a:pt x="420" y="12"/>
                          <a:pt x="464" y="0"/>
                          <a:pt x="514" y="0"/>
                        </a:cubicBezTo>
                        <a:cubicBezTo>
                          <a:pt x="628" y="0"/>
                          <a:pt x="727" y="59"/>
                          <a:pt x="785" y="145"/>
                        </a:cubicBezTo>
                        <a:cubicBezTo>
                          <a:pt x="811" y="132"/>
                          <a:pt x="842" y="123"/>
                          <a:pt x="875" y="123"/>
                        </a:cubicBezTo>
                        <a:cubicBezTo>
                          <a:pt x="913" y="123"/>
                          <a:pt x="950" y="135"/>
                          <a:pt x="979" y="154"/>
                        </a:cubicBezTo>
                        <a:cubicBezTo>
                          <a:pt x="1029" y="187"/>
                          <a:pt x="1062" y="242"/>
                          <a:pt x="1064" y="306"/>
                        </a:cubicBezTo>
                        <a:cubicBezTo>
                          <a:pt x="1133" y="353"/>
                          <a:pt x="1181" y="434"/>
                          <a:pt x="1181" y="522"/>
                        </a:cubicBezTo>
                        <a:cubicBezTo>
                          <a:pt x="1181" y="608"/>
                          <a:pt x="1140" y="683"/>
                          <a:pt x="1074" y="729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 w="762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67222" tIns="33611" rIns="67222" bIns="3361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714">
                      <a:defRPr/>
                    </a:pPr>
                    <a:endParaRPr lang="en-US" sz="1324">
                      <a:solidFill>
                        <a:srgbClr val="505050"/>
                      </a:solidFill>
                      <a:latin typeface="Segoe UI"/>
                    </a:endParaRPr>
                  </a:p>
                </p:txBody>
              </p:sp>
            </p:grpSp>
            <p:sp>
              <p:nvSpPr>
                <p:cNvPr id="174" name="Freeform 8"/>
                <p:cNvSpPr>
                  <a:spLocks/>
                </p:cNvSpPr>
                <p:nvPr/>
              </p:nvSpPr>
              <p:spPr bwMode="auto">
                <a:xfrm>
                  <a:off x="14014451" y="2555396"/>
                  <a:ext cx="1187450" cy="1076325"/>
                </a:xfrm>
                <a:custGeom>
                  <a:avLst/>
                  <a:gdLst>
                    <a:gd name="T0" fmla="*/ 805 w 805"/>
                    <a:gd name="T1" fmla="*/ 522 h 729"/>
                    <a:gd name="T2" fmla="*/ 688 w 805"/>
                    <a:gd name="T3" fmla="*/ 306 h 729"/>
                    <a:gd name="T4" fmla="*/ 603 w 805"/>
                    <a:gd name="T5" fmla="*/ 154 h 729"/>
                    <a:gd name="T6" fmla="*/ 499 w 805"/>
                    <a:gd name="T7" fmla="*/ 123 h 729"/>
                    <a:gd name="T8" fmla="*/ 409 w 805"/>
                    <a:gd name="T9" fmla="*/ 145 h 729"/>
                    <a:gd name="T10" fmla="*/ 138 w 805"/>
                    <a:gd name="T11" fmla="*/ 0 h 729"/>
                    <a:gd name="T12" fmla="*/ 0 w 805"/>
                    <a:gd name="T13" fmla="*/ 31 h 729"/>
                    <a:gd name="T14" fmla="*/ 698 w 805"/>
                    <a:gd name="T15" fmla="*/ 729 h 729"/>
                    <a:gd name="T16" fmla="*/ 805 w 805"/>
                    <a:gd name="T17" fmla="*/ 522 h 7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05" h="729">
                      <a:moveTo>
                        <a:pt x="805" y="522"/>
                      </a:moveTo>
                      <a:cubicBezTo>
                        <a:pt x="805" y="434"/>
                        <a:pt x="757" y="353"/>
                        <a:pt x="688" y="306"/>
                      </a:cubicBezTo>
                      <a:cubicBezTo>
                        <a:pt x="686" y="242"/>
                        <a:pt x="653" y="187"/>
                        <a:pt x="603" y="154"/>
                      </a:cubicBezTo>
                      <a:cubicBezTo>
                        <a:pt x="574" y="135"/>
                        <a:pt x="537" y="123"/>
                        <a:pt x="499" y="123"/>
                      </a:cubicBezTo>
                      <a:cubicBezTo>
                        <a:pt x="466" y="123"/>
                        <a:pt x="435" y="132"/>
                        <a:pt x="409" y="145"/>
                      </a:cubicBezTo>
                      <a:cubicBezTo>
                        <a:pt x="351" y="59"/>
                        <a:pt x="252" y="0"/>
                        <a:pt x="138" y="0"/>
                      </a:cubicBezTo>
                      <a:cubicBezTo>
                        <a:pt x="88" y="0"/>
                        <a:pt x="43" y="12"/>
                        <a:pt x="0" y="31"/>
                      </a:cubicBezTo>
                      <a:cubicBezTo>
                        <a:pt x="698" y="729"/>
                        <a:pt x="698" y="729"/>
                        <a:pt x="698" y="729"/>
                      </a:cubicBezTo>
                      <a:cubicBezTo>
                        <a:pt x="764" y="683"/>
                        <a:pt x="805" y="608"/>
                        <a:pt x="805" y="522"/>
                      </a:cubicBezTo>
                      <a:close/>
                    </a:path>
                  </a:pathLst>
                </a:custGeom>
                <a:solidFill>
                  <a:srgbClr val="FE663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7222" tIns="33611" rIns="67222" bIns="3361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</a:endParaRPr>
                </a:p>
              </p:txBody>
            </p:sp>
            <p:sp>
              <p:nvSpPr>
                <p:cNvPr id="175" name="Freeform 9"/>
                <p:cNvSpPr>
                  <a:spLocks/>
                </p:cNvSpPr>
                <p:nvPr/>
              </p:nvSpPr>
              <p:spPr bwMode="auto">
                <a:xfrm>
                  <a:off x="13458826" y="2601433"/>
                  <a:ext cx="1585913" cy="1101725"/>
                </a:xfrm>
                <a:custGeom>
                  <a:avLst/>
                  <a:gdLst>
                    <a:gd name="T0" fmla="*/ 377 w 1074"/>
                    <a:gd name="T1" fmla="*/ 0 h 746"/>
                    <a:gd name="T2" fmla="*/ 190 w 1074"/>
                    <a:gd name="T3" fmla="*/ 295 h 746"/>
                    <a:gd name="T4" fmla="*/ 190 w 1074"/>
                    <a:gd name="T5" fmla="*/ 309 h 746"/>
                    <a:gd name="T6" fmla="*/ 0 w 1074"/>
                    <a:gd name="T7" fmla="*/ 527 h 746"/>
                    <a:gd name="T8" fmla="*/ 219 w 1074"/>
                    <a:gd name="T9" fmla="*/ 746 h 746"/>
                    <a:gd name="T10" fmla="*/ 304 w 1074"/>
                    <a:gd name="T11" fmla="*/ 746 h 746"/>
                    <a:gd name="T12" fmla="*/ 342 w 1074"/>
                    <a:gd name="T13" fmla="*/ 746 h 746"/>
                    <a:gd name="T14" fmla="*/ 356 w 1074"/>
                    <a:gd name="T15" fmla="*/ 746 h 746"/>
                    <a:gd name="T16" fmla="*/ 366 w 1074"/>
                    <a:gd name="T17" fmla="*/ 746 h 746"/>
                    <a:gd name="T18" fmla="*/ 898 w 1074"/>
                    <a:gd name="T19" fmla="*/ 746 h 746"/>
                    <a:gd name="T20" fmla="*/ 924 w 1074"/>
                    <a:gd name="T21" fmla="*/ 746 h 746"/>
                    <a:gd name="T22" fmla="*/ 952 w 1074"/>
                    <a:gd name="T23" fmla="*/ 746 h 746"/>
                    <a:gd name="T24" fmla="*/ 1074 w 1074"/>
                    <a:gd name="T25" fmla="*/ 698 h 746"/>
                    <a:gd name="T26" fmla="*/ 377 w 1074"/>
                    <a:gd name="T27" fmla="*/ 0 h 746"/>
                    <a:gd name="T28" fmla="*/ 377 w 1074"/>
                    <a:gd name="T29" fmla="*/ 0 h 7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074" h="746">
                      <a:moveTo>
                        <a:pt x="377" y="0"/>
                      </a:moveTo>
                      <a:cubicBezTo>
                        <a:pt x="266" y="52"/>
                        <a:pt x="190" y="164"/>
                        <a:pt x="190" y="295"/>
                      </a:cubicBezTo>
                      <a:cubicBezTo>
                        <a:pt x="190" y="299"/>
                        <a:pt x="190" y="306"/>
                        <a:pt x="190" y="309"/>
                      </a:cubicBezTo>
                      <a:cubicBezTo>
                        <a:pt x="83" y="325"/>
                        <a:pt x="0" y="416"/>
                        <a:pt x="0" y="527"/>
                      </a:cubicBezTo>
                      <a:cubicBezTo>
                        <a:pt x="0" y="646"/>
                        <a:pt x="97" y="743"/>
                        <a:pt x="219" y="746"/>
                      </a:cubicBezTo>
                      <a:cubicBezTo>
                        <a:pt x="219" y="746"/>
                        <a:pt x="219" y="746"/>
                        <a:pt x="304" y="746"/>
                      </a:cubicBezTo>
                      <a:cubicBezTo>
                        <a:pt x="316" y="746"/>
                        <a:pt x="337" y="746"/>
                        <a:pt x="342" y="746"/>
                      </a:cubicBezTo>
                      <a:cubicBezTo>
                        <a:pt x="342" y="746"/>
                        <a:pt x="342" y="746"/>
                        <a:pt x="356" y="746"/>
                      </a:cubicBezTo>
                      <a:cubicBezTo>
                        <a:pt x="359" y="746"/>
                        <a:pt x="363" y="746"/>
                        <a:pt x="366" y="746"/>
                      </a:cubicBezTo>
                      <a:cubicBezTo>
                        <a:pt x="499" y="746"/>
                        <a:pt x="779" y="746"/>
                        <a:pt x="898" y="746"/>
                      </a:cubicBezTo>
                      <a:cubicBezTo>
                        <a:pt x="907" y="746"/>
                        <a:pt x="916" y="746"/>
                        <a:pt x="924" y="746"/>
                      </a:cubicBezTo>
                      <a:cubicBezTo>
                        <a:pt x="933" y="746"/>
                        <a:pt x="943" y="746"/>
                        <a:pt x="952" y="746"/>
                      </a:cubicBezTo>
                      <a:cubicBezTo>
                        <a:pt x="998" y="741"/>
                        <a:pt x="1038" y="722"/>
                        <a:pt x="1074" y="698"/>
                      </a:cubicBezTo>
                      <a:cubicBezTo>
                        <a:pt x="377" y="0"/>
                        <a:pt x="377" y="0"/>
                        <a:pt x="377" y="0"/>
                      </a:cubicBezTo>
                      <a:cubicBezTo>
                        <a:pt x="377" y="0"/>
                        <a:pt x="377" y="0"/>
                        <a:pt x="377" y="0"/>
                      </a:cubicBezTo>
                      <a:close/>
                    </a:path>
                  </a:pathLst>
                </a:custGeom>
                <a:solidFill>
                  <a:srgbClr val="DA3B0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7222" tIns="33611" rIns="67222" bIns="3361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</a:endParaRPr>
                </a:p>
              </p:txBody>
            </p:sp>
          </p:grpSp>
          <p:sp>
            <p:nvSpPr>
              <p:cNvPr id="172" name="Freeform 5"/>
              <p:cNvSpPr>
                <a:spLocks noChangeAspect="1" noEditPoints="1"/>
              </p:cNvSpPr>
              <p:nvPr/>
            </p:nvSpPr>
            <p:spPr bwMode="black">
              <a:xfrm>
                <a:off x="10480536" y="2900120"/>
                <a:ext cx="1005840" cy="222408"/>
              </a:xfrm>
              <a:custGeom>
                <a:avLst/>
                <a:gdLst>
                  <a:gd name="T0" fmla="*/ 477 w 1529"/>
                  <a:gd name="T1" fmla="*/ 273 h 336"/>
                  <a:gd name="T2" fmla="*/ 394 w 1529"/>
                  <a:gd name="T3" fmla="*/ 115 h 336"/>
                  <a:gd name="T4" fmla="*/ 561 w 1529"/>
                  <a:gd name="T5" fmla="*/ 113 h 336"/>
                  <a:gd name="T6" fmla="*/ 479 w 1529"/>
                  <a:gd name="T7" fmla="*/ 85 h 336"/>
                  <a:gd name="T8" fmla="*/ 416 w 1529"/>
                  <a:gd name="T9" fmla="*/ 212 h 336"/>
                  <a:gd name="T10" fmla="*/ 548 w 1529"/>
                  <a:gd name="T11" fmla="*/ 169 h 336"/>
                  <a:gd name="T12" fmla="*/ 635 w 1529"/>
                  <a:gd name="T13" fmla="*/ 125 h 336"/>
                  <a:gd name="T14" fmla="*/ 635 w 1529"/>
                  <a:gd name="T15" fmla="*/ 269 h 336"/>
                  <a:gd name="T16" fmla="*/ 587 w 1529"/>
                  <a:gd name="T17" fmla="*/ 125 h 336"/>
                  <a:gd name="T18" fmla="*/ 658 w 1529"/>
                  <a:gd name="T19" fmla="*/ 53 h 336"/>
                  <a:gd name="T20" fmla="*/ 739 w 1529"/>
                  <a:gd name="T21" fmla="*/ 73 h 336"/>
                  <a:gd name="T22" fmla="*/ 748 w 1529"/>
                  <a:gd name="T23" fmla="*/ 145 h 336"/>
                  <a:gd name="T24" fmla="*/ 691 w 1529"/>
                  <a:gd name="T25" fmla="*/ 145 h 336"/>
                  <a:gd name="T26" fmla="*/ 691 w 1529"/>
                  <a:gd name="T27" fmla="*/ 102 h 336"/>
                  <a:gd name="T28" fmla="*/ 754 w 1529"/>
                  <a:gd name="T29" fmla="*/ 76 h 336"/>
                  <a:gd name="T30" fmla="*/ 771 w 1529"/>
                  <a:gd name="T31" fmla="*/ 85 h 336"/>
                  <a:gd name="T32" fmla="*/ 792 w 1529"/>
                  <a:gd name="T33" fmla="*/ 63 h 336"/>
                  <a:gd name="T34" fmla="*/ 769 w 1529"/>
                  <a:gd name="T35" fmla="*/ 125 h 336"/>
                  <a:gd name="T36" fmla="*/ 885 w 1529"/>
                  <a:gd name="T37" fmla="*/ 273 h 336"/>
                  <a:gd name="T38" fmla="*/ 837 w 1529"/>
                  <a:gd name="T39" fmla="*/ 143 h 336"/>
                  <a:gd name="T40" fmla="*/ 890 w 1529"/>
                  <a:gd name="T41" fmla="*/ 141 h 336"/>
                  <a:gd name="T42" fmla="*/ 889 w 1529"/>
                  <a:gd name="T43" fmla="*/ 253 h 336"/>
                  <a:gd name="T44" fmla="*/ 964 w 1529"/>
                  <a:gd name="T45" fmla="*/ 203 h 336"/>
                  <a:gd name="T46" fmla="*/ 1056 w 1529"/>
                  <a:gd name="T47" fmla="*/ 259 h 336"/>
                  <a:gd name="T48" fmla="*/ 949 w 1529"/>
                  <a:gd name="T49" fmla="*/ 159 h 336"/>
                  <a:gd name="T50" fmla="*/ 1066 w 1529"/>
                  <a:gd name="T51" fmla="*/ 191 h 336"/>
                  <a:gd name="T52" fmla="*/ 1006 w 1529"/>
                  <a:gd name="T53" fmla="*/ 141 h 336"/>
                  <a:gd name="T54" fmla="*/ 1241 w 1529"/>
                  <a:gd name="T55" fmla="*/ 212 h 336"/>
                  <a:gd name="T56" fmla="*/ 1125 w 1529"/>
                  <a:gd name="T57" fmla="*/ 237 h 336"/>
                  <a:gd name="T58" fmla="*/ 1161 w 1529"/>
                  <a:gd name="T59" fmla="*/ 175 h 336"/>
                  <a:gd name="T60" fmla="*/ 1210 w 1529"/>
                  <a:gd name="T61" fmla="*/ 118 h 336"/>
                  <a:gd name="T62" fmla="*/ 1178 w 1529"/>
                  <a:gd name="T63" fmla="*/ 64 h 336"/>
                  <a:gd name="T64" fmla="*/ 1194 w 1529"/>
                  <a:gd name="T65" fmla="*/ 164 h 336"/>
                  <a:gd name="T66" fmla="*/ 1385 w 1529"/>
                  <a:gd name="T67" fmla="*/ 240 h 336"/>
                  <a:gd name="T68" fmla="*/ 1265 w 1529"/>
                  <a:gd name="T69" fmla="*/ 181 h 336"/>
                  <a:gd name="T70" fmla="*/ 1381 w 1529"/>
                  <a:gd name="T71" fmla="*/ 70 h 336"/>
                  <a:gd name="T72" fmla="*/ 1289 w 1529"/>
                  <a:gd name="T73" fmla="*/ 172 h 336"/>
                  <a:gd name="T74" fmla="*/ 1393 w 1529"/>
                  <a:gd name="T75" fmla="*/ 205 h 336"/>
                  <a:gd name="T76" fmla="*/ 1302 w 1529"/>
                  <a:gd name="T77" fmla="*/ 175 h 336"/>
                  <a:gd name="T78" fmla="*/ 1359 w 1529"/>
                  <a:gd name="T79" fmla="*/ 241 h 336"/>
                  <a:gd name="T80" fmla="*/ 1457 w 1529"/>
                  <a:gd name="T81" fmla="*/ 273 h 336"/>
                  <a:gd name="T82" fmla="*/ 1492 w 1529"/>
                  <a:gd name="T83" fmla="*/ 241 h 336"/>
                  <a:gd name="T84" fmla="*/ 1419 w 1529"/>
                  <a:gd name="T85" fmla="*/ 169 h 336"/>
                  <a:gd name="T86" fmla="*/ 1446 w 1529"/>
                  <a:gd name="T87" fmla="*/ 88 h 336"/>
                  <a:gd name="T88" fmla="*/ 1529 w 1529"/>
                  <a:gd name="T89" fmla="*/ 208 h 336"/>
                  <a:gd name="T90" fmla="*/ 180 w 1529"/>
                  <a:gd name="T91" fmla="*/ 0 h 336"/>
                  <a:gd name="T92" fmla="*/ 61 w 1529"/>
                  <a:gd name="T93" fmla="*/ 246 h 336"/>
                  <a:gd name="T94" fmla="*/ 0 w 1529"/>
                  <a:gd name="T95" fmla="*/ 270 h 336"/>
                  <a:gd name="T96" fmla="*/ 281 w 1529"/>
                  <a:gd name="T97" fmla="*/ 308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529" h="336">
                    <a:moveTo>
                      <a:pt x="573" y="166"/>
                    </a:moveTo>
                    <a:cubicBezTo>
                      <a:pt x="573" y="187"/>
                      <a:pt x="569" y="206"/>
                      <a:pt x="561" y="222"/>
                    </a:cubicBezTo>
                    <a:cubicBezTo>
                      <a:pt x="553" y="239"/>
                      <a:pt x="542" y="251"/>
                      <a:pt x="528" y="260"/>
                    </a:cubicBezTo>
                    <a:cubicBezTo>
                      <a:pt x="513" y="268"/>
                      <a:pt x="496" y="273"/>
                      <a:pt x="477" y="273"/>
                    </a:cubicBezTo>
                    <a:cubicBezTo>
                      <a:pt x="458" y="273"/>
                      <a:pt x="442" y="269"/>
                      <a:pt x="428" y="260"/>
                    </a:cubicBezTo>
                    <a:cubicBezTo>
                      <a:pt x="413" y="252"/>
                      <a:pt x="402" y="240"/>
                      <a:pt x="394" y="224"/>
                    </a:cubicBezTo>
                    <a:cubicBezTo>
                      <a:pt x="386" y="208"/>
                      <a:pt x="382" y="191"/>
                      <a:pt x="382" y="171"/>
                    </a:cubicBezTo>
                    <a:cubicBezTo>
                      <a:pt x="382" y="150"/>
                      <a:pt x="386" y="131"/>
                      <a:pt x="394" y="115"/>
                    </a:cubicBezTo>
                    <a:cubicBezTo>
                      <a:pt x="402" y="98"/>
                      <a:pt x="414" y="86"/>
                      <a:pt x="429" y="77"/>
                    </a:cubicBezTo>
                    <a:cubicBezTo>
                      <a:pt x="444" y="69"/>
                      <a:pt x="461" y="64"/>
                      <a:pt x="480" y="64"/>
                    </a:cubicBezTo>
                    <a:cubicBezTo>
                      <a:pt x="498" y="64"/>
                      <a:pt x="514" y="68"/>
                      <a:pt x="529" y="77"/>
                    </a:cubicBezTo>
                    <a:cubicBezTo>
                      <a:pt x="543" y="86"/>
                      <a:pt x="554" y="98"/>
                      <a:pt x="561" y="113"/>
                    </a:cubicBezTo>
                    <a:cubicBezTo>
                      <a:pt x="569" y="128"/>
                      <a:pt x="573" y="146"/>
                      <a:pt x="573" y="166"/>
                    </a:cubicBezTo>
                    <a:close/>
                    <a:moveTo>
                      <a:pt x="548" y="169"/>
                    </a:moveTo>
                    <a:cubicBezTo>
                      <a:pt x="548" y="143"/>
                      <a:pt x="542" y="122"/>
                      <a:pt x="530" y="108"/>
                    </a:cubicBezTo>
                    <a:cubicBezTo>
                      <a:pt x="518" y="93"/>
                      <a:pt x="500" y="85"/>
                      <a:pt x="479" y="85"/>
                    </a:cubicBezTo>
                    <a:cubicBezTo>
                      <a:pt x="465" y="85"/>
                      <a:pt x="452" y="89"/>
                      <a:pt x="441" y="96"/>
                    </a:cubicBezTo>
                    <a:cubicBezTo>
                      <a:pt x="431" y="103"/>
                      <a:pt x="422" y="113"/>
                      <a:pt x="416" y="126"/>
                    </a:cubicBezTo>
                    <a:cubicBezTo>
                      <a:pt x="410" y="139"/>
                      <a:pt x="407" y="153"/>
                      <a:pt x="407" y="169"/>
                    </a:cubicBezTo>
                    <a:cubicBezTo>
                      <a:pt x="407" y="185"/>
                      <a:pt x="410" y="199"/>
                      <a:pt x="416" y="212"/>
                    </a:cubicBezTo>
                    <a:cubicBezTo>
                      <a:pt x="422" y="224"/>
                      <a:pt x="430" y="234"/>
                      <a:pt x="440" y="241"/>
                    </a:cubicBezTo>
                    <a:cubicBezTo>
                      <a:pt x="451" y="248"/>
                      <a:pt x="463" y="251"/>
                      <a:pt x="477" y="251"/>
                    </a:cubicBezTo>
                    <a:cubicBezTo>
                      <a:pt x="499" y="251"/>
                      <a:pt x="517" y="244"/>
                      <a:pt x="529" y="229"/>
                    </a:cubicBezTo>
                    <a:cubicBezTo>
                      <a:pt x="542" y="215"/>
                      <a:pt x="548" y="195"/>
                      <a:pt x="548" y="169"/>
                    </a:cubicBezTo>
                    <a:close/>
                    <a:moveTo>
                      <a:pt x="674" y="76"/>
                    </a:moveTo>
                    <a:cubicBezTo>
                      <a:pt x="670" y="74"/>
                      <a:pt x="665" y="73"/>
                      <a:pt x="659" y="73"/>
                    </a:cubicBezTo>
                    <a:cubicBezTo>
                      <a:pt x="643" y="73"/>
                      <a:pt x="635" y="83"/>
                      <a:pt x="635" y="103"/>
                    </a:cubicBezTo>
                    <a:cubicBezTo>
                      <a:pt x="635" y="125"/>
                      <a:pt x="635" y="125"/>
                      <a:pt x="635" y="125"/>
                    </a:cubicBezTo>
                    <a:cubicBezTo>
                      <a:pt x="669" y="125"/>
                      <a:pt x="669" y="125"/>
                      <a:pt x="669" y="125"/>
                    </a:cubicBezTo>
                    <a:cubicBezTo>
                      <a:pt x="669" y="145"/>
                      <a:pt x="669" y="145"/>
                      <a:pt x="669" y="145"/>
                    </a:cubicBezTo>
                    <a:cubicBezTo>
                      <a:pt x="635" y="145"/>
                      <a:pt x="635" y="145"/>
                      <a:pt x="635" y="145"/>
                    </a:cubicBezTo>
                    <a:cubicBezTo>
                      <a:pt x="635" y="269"/>
                      <a:pt x="635" y="269"/>
                      <a:pt x="635" y="269"/>
                    </a:cubicBezTo>
                    <a:cubicBezTo>
                      <a:pt x="612" y="269"/>
                      <a:pt x="612" y="269"/>
                      <a:pt x="612" y="269"/>
                    </a:cubicBezTo>
                    <a:cubicBezTo>
                      <a:pt x="612" y="145"/>
                      <a:pt x="612" y="145"/>
                      <a:pt x="612" y="145"/>
                    </a:cubicBezTo>
                    <a:cubicBezTo>
                      <a:pt x="587" y="145"/>
                      <a:pt x="587" y="145"/>
                      <a:pt x="587" y="145"/>
                    </a:cubicBezTo>
                    <a:cubicBezTo>
                      <a:pt x="587" y="125"/>
                      <a:pt x="587" y="125"/>
                      <a:pt x="587" y="125"/>
                    </a:cubicBezTo>
                    <a:cubicBezTo>
                      <a:pt x="612" y="125"/>
                      <a:pt x="612" y="125"/>
                      <a:pt x="612" y="125"/>
                    </a:cubicBezTo>
                    <a:cubicBezTo>
                      <a:pt x="612" y="102"/>
                      <a:pt x="612" y="102"/>
                      <a:pt x="612" y="102"/>
                    </a:cubicBezTo>
                    <a:cubicBezTo>
                      <a:pt x="612" y="87"/>
                      <a:pt x="616" y="75"/>
                      <a:pt x="625" y="66"/>
                    </a:cubicBezTo>
                    <a:cubicBezTo>
                      <a:pt x="633" y="57"/>
                      <a:pt x="644" y="53"/>
                      <a:pt x="658" y="53"/>
                    </a:cubicBezTo>
                    <a:cubicBezTo>
                      <a:pt x="665" y="53"/>
                      <a:pt x="670" y="54"/>
                      <a:pt x="674" y="55"/>
                    </a:cubicBezTo>
                    <a:lnTo>
                      <a:pt x="674" y="76"/>
                    </a:lnTo>
                    <a:close/>
                    <a:moveTo>
                      <a:pt x="754" y="76"/>
                    </a:moveTo>
                    <a:cubicBezTo>
                      <a:pt x="749" y="74"/>
                      <a:pt x="744" y="73"/>
                      <a:pt x="739" y="73"/>
                    </a:cubicBezTo>
                    <a:cubicBezTo>
                      <a:pt x="722" y="73"/>
                      <a:pt x="714" y="83"/>
                      <a:pt x="714" y="103"/>
                    </a:cubicBezTo>
                    <a:cubicBezTo>
                      <a:pt x="714" y="125"/>
                      <a:pt x="714" y="125"/>
                      <a:pt x="714" y="125"/>
                    </a:cubicBezTo>
                    <a:cubicBezTo>
                      <a:pt x="748" y="125"/>
                      <a:pt x="748" y="125"/>
                      <a:pt x="748" y="125"/>
                    </a:cubicBezTo>
                    <a:cubicBezTo>
                      <a:pt x="748" y="145"/>
                      <a:pt x="748" y="145"/>
                      <a:pt x="748" y="145"/>
                    </a:cubicBezTo>
                    <a:cubicBezTo>
                      <a:pt x="714" y="145"/>
                      <a:pt x="714" y="145"/>
                      <a:pt x="714" y="145"/>
                    </a:cubicBezTo>
                    <a:cubicBezTo>
                      <a:pt x="714" y="269"/>
                      <a:pt x="714" y="269"/>
                      <a:pt x="714" y="269"/>
                    </a:cubicBezTo>
                    <a:cubicBezTo>
                      <a:pt x="691" y="269"/>
                      <a:pt x="691" y="269"/>
                      <a:pt x="691" y="269"/>
                    </a:cubicBezTo>
                    <a:cubicBezTo>
                      <a:pt x="691" y="145"/>
                      <a:pt x="691" y="145"/>
                      <a:pt x="691" y="145"/>
                    </a:cubicBezTo>
                    <a:cubicBezTo>
                      <a:pt x="667" y="145"/>
                      <a:pt x="667" y="145"/>
                      <a:pt x="667" y="145"/>
                    </a:cubicBezTo>
                    <a:cubicBezTo>
                      <a:pt x="667" y="125"/>
                      <a:pt x="667" y="125"/>
                      <a:pt x="667" y="125"/>
                    </a:cubicBezTo>
                    <a:cubicBezTo>
                      <a:pt x="691" y="125"/>
                      <a:pt x="691" y="125"/>
                      <a:pt x="691" y="125"/>
                    </a:cubicBezTo>
                    <a:cubicBezTo>
                      <a:pt x="691" y="102"/>
                      <a:pt x="691" y="102"/>
                      <a:pt x="691" y="102"/>
                    </a:cubicBezTo>
                    <a:cubicBezTo>
                      <a:pt x="691" y="87"/>
                      <a:pt x="696" y="75"/>
                      <a:pt x="704" y="66"/>
                    </a:cubicBezTo>
                    <a:cubicBezTo>
                      <a:pt x="713" y="57"/>
                      <a:pt x="724" y="53"/>
                      <a:pt x="737" y="53"/>
                    </a:cubicBezTo>
                    <a:cubicBezTo>
                      <a:pt x="744" y="53"/>
                      <a:pt x="750" y="54"/>
                      <a:pt x="754" y="55"/>
                    </a:cubicBezTo>
                    <a:lnTo>
                      <a:pt x="754" y="76"/>
                    </a:lnTo>
                    <a:close/>
                    <a:moveTo>
                      <a:pt x="796" y="74"/>
                    </a:moveTo>
                    <a:cubicBezTo>
                      <a:pt x="796" y="78"/>
                      <a:pt x="795" y="82"/>
                      <a:pt x="792" y="84"/>
                    </a:cubicBezTo>
                    <a:cubicBezTo>
                      <a:pt x="789" y="87"/>
                      <a:pt x="785" y="89"/>
                      <a:pt x="781" y="89"/>
                    </a:cubicBezTo>
                    <a:cubicBezTo>
                      <a:pt x="777" y="89"/>
                      <a:pt x="773" y="87"/>
                      <a:pt x="771" y="85"/>
                    </a:cubicBezTo>
                    <a:cubicBezTo>
                      <a:pt x="768" y="82"/>
                      <a:pt x="766" y="78"/>
                      <a:pt x="766" y="74"/>
                    </a:cubicBezTo>
                    <a:cubicBezTo>
                      <a:pt x="766" y="70"/>
                      <a:pt x="768" y="66"/>
                      <a:pt x="770" y="63"/>
                    </a:cubicBezTo>
                    <a:cubicBezTo>
                      <a:pt x="773" y="60"/>
                      <a:pt x="777" y="59"/>
                      <a:pt x="781" y="59"/>
                    </a:cubicBezTo>
                    <a:cubicBezTo>
                      <a:pt x="786" y="59"/>
                      <a:pt x="789" y="60"/>
                      <a:pt x="792" y="63"/>
                    </a:cubicBezTo>
                    <a:cubicBezTo>
                      <a:pt x="795" y="66"/>
                      <a:pt x="796" y="70"/>
                      <a:pt x="796" y="74"/>
                    </a:cubicBezTo>
                    <a:close/>
                    <a:moveTo>
                      <a:pt x="792" y="269"/>
                    </a:moveTo>
                    <a:cubicBezTo>
                      <a:pt x="769" y="269"/>
                      <a:pt x="769" y="269"/>
                      <a:pt x="769" y="269"/>
                    </a:cubicBezTo>
                    <a:cubicBezTo>
                      <a:pt x="769" y="125"/>
                      <a:pt x="769" y="125"/>
                      <a:pt x="769" y="125"/>
                    </a:cubicBezTo>
                    <a:cubicBezTo>
                      <a:pt x="792" y="125"/>
                      <a:pt x="792" y="125"/>
                      <a:pt x="792" y="125"/>
                    </a:cubicBezTo>
                    <a:lnTo>
                      <a:pt x="792" y="269"/>
                    </a:lnTo>
                    <a:close/>
                    <a:moveTo>
                      <a:pt x="924" y="263"/>
                    </a:moveTo>
                    <a:cubicBezTo>
                      <a:pt x="913" y="269"/>
                      <a:pt x="900" y="273"/>
                      <a:pt x="885" y="273"/>
                    </a:cubicBezTo>
                    <a:cubicBezTo>
                      <a:pt x="871" y="273"/>
                      <a:pt x="860" y="270"/>
                      <a:pt x="849" y="264"/>
                    </a:cubicBezTo>
                    <a:cubicBezTo>
                      <a:pt x="839" y="258"/>
                      <a:pt x="831" y="249"/>
                      <a:pt x="825" y="238"/>
                    </a:cubicBezTo>
                    <a:cubicBezTo>
                      <a:pt x="819" y="227"/>
                      <a:pt x="816" y="215"/>
                      <a:pt x="816" y="201"/>
                    </a:cubicBezTo>
                    <a:cubicBezTo>
                      <a:pt x="816" y="177"/>
                      <a:pt x="823" y="158"/>
                      <a:pt x="837" y="143"/>
                    </a:cubicBezTo>
                    <a:cubicBezTo>
                      <a:pt x="850" y="129"/>
                      <a:pt x="868" y="122"/>
                      <a:pt x="891" y="122"/>
                    </a:cubicBezTo>
                    <a:cubicBezTo>
                      <a:pt x="904" y="122"/>
                      <a:pt x="915" y="124"/>
                      <a:pt x="924" y="129"/>
                    </a:cubicBezTo>
                    <a:cubicBezTo>
                      <a:pt x="924" y="153"/>
                      <a:pt x="924" y="153"/>
                      <a:pt x="924" y="153"/>
                    </a:cubicBezTo>
                    <a:cubicBezTo>
                      <a:pt x="914" y="145"/>
                      <a:pt x="902" y="141"/>
                      <a:pt x="890" y="141"/>
                    </a:cubicBezTo>
                    <a:cubicBezTo>
                      <a:pt x="875" y="141"/>
                      <a:pt x="863" y="147"/>
                      <a:pt x="854" y="157"/>
                    </a:cubicBezTo>
                    <a:cubicBezTo>
                      <a:pt x="844" y="168"/>
                      <a:pt x="840" y="182"/>
                      <a:pt x="840" y="199"/>
                    </a:cubicBezTo>
                    <a:cubicBezTo>
                      <a:pt x="840" y="215"/>
                      <a:pt x="844" y="229"/>
                      <a:pt x="853" y="238"/>
                    </a:cubicBezTo>
                    <a:cubicBezTo>
                      <a:pt x="862" y="248"/>
                      <a:pt x="874" y="253"/>
                      <a:pt x="889" y="253"/>
                    </a:cubicBezTo>
                    <a:cubicBezTo>
                      <a:pt x="901" y="253"/>
                      <a:pt x="913" y="249"/>
                      <a:pt x="924" y="241"/>
                    </a:cubicBezTo>
                    <a:lnTo>
                      <a:pt x="924" y="263"/>
                    </a:lnTo>
                    <a:close/>
                    <a:moveTo>
                      <a:pt x="1066" y="203"/>
                    </a:moveTo>
                    <a:cubicBezTo>
                      <a:pt x="964" y="203"/>
                      <a:pt x="964" y="203"/>
                      <a:pt x="964" y="203"/>
                    </a:cubicBezTo>
                    <a:cubicBezTo>
                      <a:pt x="965" y="219"/>
                      <a:pt x="969" y="232"/>
                      <a:pt x="977" y="240"/>
                    </a:cubicBezTo>
                    <a:cubicBezTo>
                      <a:pt x="985" y="249"/>
                      <a:pt x="997" y="253"/>
                      <a:pt x="1011" y="253"/>
                    </a:cubicBezTo>
                    <a:cubicBezTo>
                      <a:pt x="1027" y="253"/>
                      <a:pt x="1042" y="248"/>
                      <a:pt x="1056" y="237"/>
                    </a:cubicBezTo>
                    <a:cubicBezTo>
                      <a:pt x="1056" y="259"/>
                      <a:pt x="1056" y="259"/>
                      <a:pt x="1056" y="259"/>
                    </a:cubicBezTo>
                    <a:cubicBezTo>
                      <a:pt x="1043" y="268"/>
                      <a:pt x="1026" y="273"/>
                      <a:pt x="1006" y="273"/>
                    </a:cubicBezTo>
                    <a:cubicBezTo>
                      <a:pt x="985" y="273"/>
                      <a:pt x="969" y="266"/>
                      <a:pt x="958" y="253"/>
                    </a:cubicBezTo>
                    <a:cubicBezTo>
                      <a:pt x="946" y="240"/>
                      <a:pt x="940" y="221"/>
                      <a:pt x="940" y="198"/>
                    </a:cubicBezTo>
                    <a:cubicBezTo>
                      <a:pt x="940" y="184"/>
                      <a:pt x="943" y="171"/>
                      <a:pt x="949" y="159"/>
                    </a:cubicBezTo>
                    <a:cubicBezTo>
                      <a:pt x="955" y="147"/>
                      <a:pt x="963" y="138"/>
                      <a:pt x="973" y="131"/>
                    </a:cubicBezTo>
                    <a:cubicBezTo>
                      <a:pt x="983" y="125"/>
                      <a:pt x="994" y="122"/>
                      <a:pt x="1006" y="122"/>
                    </a:cubicBezTo>
                    <a:cubicBezTo>
                      <a:pt x="1025" y="122"/>
                      <a:pt x="1040" y="128"/>
                      <a:pt x="1050" y="140"/>
                    </a:cubicBezTo>
                    <a:cubicBezTo>
                      <a:pt x="1061" y="152"/>
                      <a:pt x="1066" y="169"/>
                      <a:pt x="1066" y="191"/>
                    </a:cubicBezTo>
                    <a:lnTo>
                      <a:pt x="1066" y="203"/>
                    </a:lnTo>
                    <a:close/>
                    <a:moveTo>
                      <a:pt x="1042" y="183"/>
                    </a:moveTo>
                    <a:cubicBezTo>
                      <a:pt x="1042" y="170"/>
                      <a:pt x="1039" y="160"/>
                      <a:pt x="1033" y="152"/>
                    </a:cubicBezTo>
                    <a:cubicBezTo>
                      <a:pt x="1026" y="145"/>
                      <a:pt x="1018" y="141"/>
                      <a:pt x="1006" y="141"/>
                    </a:cubicBezTo>
                    <a:cubicBezTo>
                      <a:pt x="996" y="141"/>
                      <a:pt x="986" y="145"/>
                      <a:pt x="979" y="153"/>
                    </a:cubicBezTo>
                    <a:cubicBezTo>
                      <a:pt x="971" y="161"/>
                      <a:pt x="966" y="171"/>
                      <a:pt x="964" y="183"/>
                    </a:cubicBezTo>
                    <a:lnTo>
                      <a:pt x="1042" y="183"/>
                    </a:lnTo>
                    <a:close/>
                    <a:moveTo>
                      <a:pt x="1241" y="212"/>
                    </a:moveTo>
                    <a:cubicBezTo>
                      <a:pt x="1241" y="230"/>
                      <a:pt x="1235" y="245"/>
                      <a:pt x="1222" y="256"/>
                    </a:cubicBezTo>
                    <a:cubicBezTo>
                      <a:pt x="1209" y="267"/>
                      <a:pt x="1192" y="273"/>
                      <a:pt x="1170" y="273"/>
                    </a:cubicBezTo>
                    <a:cubicBezTo>
                      <a:pt x="1151" y="273"/>
                      <a:pt x="1136" y="269"/>
                      <a:pt x="1125" y="262"/>
                    </a:cubicBezTo>
                    <a:cubicBezTo>
                      <a:pt x="1125" y="237"/>
                      <a:pt x="1125" y="237"/>
                      <a:pt x="1125" y="237"/>
                    </a:cubicBezTo>
                    <a:cubicBezTo>
                      <a:pt x="1138" y="248"/>
                      <a:pt x="1154" y="253"/>
                      <a:pt x="1171" y="253"/>
                    </a:cubicBezTo>
                    <a:cubicBezTo>
                      <a:pt x="1185" y="253"/>
                      <a:pt x="1197" y="250"/>
                      <a:pt x="1205" y="243"/>
                    </a:cubicBezTo>
                    <a:cubicBezTo>
                      <a:pt x="1213" y="236"/>
                      <a:pt x="1218" y="226"/>
                      <a:pt x="1218" y="214"/>
                    </a:cubicBezTo>
                    <a:cubicBezTo>
                      <a:pt x="1218" y="188"/>
                      <a:pt x="1199" y="175"/>
                      <a:pt x="1161" y="175"/>
                    </a:cubicBezTo>
                    <a:cubicBezTo>
                      <a:pt x="1145" y="175"/>
                      <a:pt x="1145" y="175"/>
                      <a:pt x="1145" y="175"/>
                    </a:cubicBezTo>
                    <a:cubicBezTo>
                      <a:pt x="1145" y="155"/>
                      <a:pt x="1145" y="155"/>
                      <a:pt x="1145" y="155"/>
                    </a:cubicBezTo>
                    <a:cubicBezTo>
                      <a:pt x="1161" y="155"/>
                      <a:pt x="1161" y="155"/>
                      <a:pt x="1161" y="155"/>
                    </a:cubicBezTo>
                    <a:cubicBezTo>
                      <a:pt x="1194" y="155"/>
                      <a:pt x="1210" y="143"/>
                      <a:pt x="1210" y="118"/>
                    </a:cubicBezTo>
                    <a:cubicBezTo>
                      <a:pt x="1210" y="95"/>
                      <a:pt x="1198" y="84"/>
                      <a:pt x="1172" y="84"/>
                    </a:cubicBezTo>
                    <a:cubicBezTo>
                      <a:pt x="1158" y="84"/>
                      <a:pt x="1145" y="89"/>
                      <a:pt x="1132" y="98"/>
                    </a:cubicBezTo>
                    <a:cubicBezTo>
                      <a:pt x="1132" y="76"/>
                      <a:pt x="1132" y="76"/>
                      <a:pt x="1132" y="76"/>
                    </a:cubicBezTo>
                    <a:cubicBezTo>
                      <a:pt x="1145" y="68"/>
                      <a:pt x="1160" y="64"/>
                      <a:pt x="1178" y="64"/>
                    </a:cubicBezTo>
                    <a:cubicBezTo>
                      <a:pt x="1195" y="64"/>
                      <a:pt x="1208" y="69"/>
                      <a:pt x="1219" y="78"/>
                    </a:cubicBezTo>
                    <a:cubicBezTo>
                      <a:pt x="1229" y="86"/>
                      <a:pt x="1234" y="98"/>
                      <a:pt x="1234" y="112"/>
                    </a:cubicBezTo>
                    <a:cubicBezTo>
                      <a:pt x="1234" y="139"/>
                      <a:pt x="1221" y="156"/>
                      <a:pt x="1194" y="163"/>
                    </a:cubicBezTo>
                    <a:cubicBezTo>
                      <a:pt x="1194" y="164"/>
                      <a:pt x="1194" y="164"/>
                      <a:pt x="1194" y="164"/>
                    </a:cubicBezTo>
                    <a:cubicBezTo>
                      <a:pt x="1208" y="166"/>
                      <a:pt x="1219" y="171"/>
                      <a:pt x="1228" y="180"/>
                    </a:cubicBezTo>
                    <a:cubicBezTo>
                      <a:pt x="1237" y="188"/>
                      <a:pt x="1241" y="199"/>
                      <a:pt x="1241" y="212"/>
                    </a:cubicBezTo>
                    <a:close/>
                    <a:moveTo>
                      <a:pt x="1393" y="205"/>
                    </a:moveTo>
                    <a:cubicBezTo>
                      <a:pt x="1393" y="218"/>
                      <a:pt x="1390" y="230"/>
                      <a:pt x="1385" y="240"/>
                    </a:cubicBezTo>
                    <a:cubicBezTo>
                      <a:pt x="1379" y="250"/>
                      <a:pt x="1372" y="258"/>
                      <a:pt x="1362" y="264"/>
                    </a:cubicBezTo>
                    <a:cubicBezTo>
                      <a:pt x="1352" y="270"/>
                      <a:pt x="1342" y="273"/>
                      <a:pt x="1330" y="273"/>
                    </a:cubicBezTo>
                    <a:cubicBezTo>
                      <a:pt x="1309" y="273"/>
                      <a:pt x="1294" y="265"/>
                      <a:pt x="1282" y="248"/>
                    </a:cubicBezTo>
                    <a:cubicBezTo>
                      <a:pt x="1271" y="232"/>
                      <a:pt x="1265" y="210"/>
                      <a:pt x="1265" y="181"/>
                    </a:cubicBezTo>
                    <a:cubicBezTo>
                      <a:pt x="1265" y="157"/>
                      <a:pt x="1268" y="137"/>
                      <a:pt x="1275" y="119"/>
                    </a:cubicBezTo>
                    <a:cubicBezTo>
                      <a:pt x="1282" y="102"/>
                      <a:pt x="1292" y="88"/>
                      <a:pt x="1304" y="79"/>
                    </a:cubicBezTo>
                    <a:cubicBezTo>
                      <a:pt x="1316" y="69"/>
                      <a:pt x="1331" y="64"/>
                      <a:pt x="1347" y="64"/>
                    </a:cubicBezTo>
                    <a:cubicBezTo>
                      <a:pt x="1361" y="64"/>
                      <a:pt x="1372" y="66"/>
                      <a:pt x="1381" y="70"/>
                    </a:cubicBezTo>
                    <a:cubicBezTo>
                      <a:pt x="1381" y="92"/>
                      <a:pt x="1381" y="92"/>
                      <a:pt x="1381" y="92"/>
                    </a:cubicBezTo>
                    <a:cubicBezTo>
                      <a:pt x="1370" y="86"/>
                      <a:pt x="1359" y="84"/>
                      <a:pt x="1348" y="84"/>
                    </a:cubicBezTo>
                    <a:cubicBezTo>
                      <a:pt x="1330" y="84"/>
                      <a:pt x="1316" y="92"/>
                      <a:pt x="1305" y="108"/>
                    </a:cubicBezTo>
                    <a:cubicBezTo>
                      <a:pt x="1294" y="124"/>
                      <a:pt x="1289" y="145"/>
                      <a:pt x="1289" y="172"/>
                    </a:cubicBezTo>
                    <a:cubicBezTo>
                      <a:pt x="1289" y="172"/>
                      <a:pt x="1289" y="172"/>
                      <a:pt x="1289" y="172"/>
                    </a:cubicBezTo>
                    <a:cubicBezTo>
                      <a:pt x="1299" y="153"/>
                      <a:pt x="1314" y="143"/>
                      <a:pt x="1335" y="143"/>
                    </a:cubicBezTo>
                    <a:cubicBezTo>
                      <a:pt x="1353" y="143"/>
                      <a:pt x="1367" y="149"/>
                      <a:pt x="1377" y="160"/>
                    </a:cubicBezTo>
                    <a:cubicBezTo>
                      <a:pt x="1388" y="172"/>
                      <a:pt x="1393" y="187"/>
                      <a:pt x="1393" y="205"/>
                    </a:cubicBezTo>
                    <a:close/>
                    <a:moveTo>
                      <a:pt x="1369" y="208"/>
                    </a:moveTo>
                    <a:cubicBezTo>
                      <a:pt x="1369" y="194"/>
                      <a:pt x="1366" y="183"/>
                      <a:pt x="1359" y="175"/>
                    </a:cubicBezTo>
                    <a:cubicBezTo>
                      <a:pt x="1352" y="167"/>
                      <a:pt x="1343" y="163"/>
                      <a:pt x="1330" y="163"/>
                    </a:cubicBezTo>
                    <a:cubicBezTo>
                      <a:pt x="1319" y="163"/>
                      <a:pt x="1309" y="167"/>
                      <a:pt x="1302" y="175"/>
                    </a:cubicBezTo>
                    <a:cubicBezTo>
                      <a:pt x="1294" y="182"/>
                      <a:pt x="1290" y="192"/>
                      <a:pt x="1290" y="203"/>
                    </a:cubicBezTo>
                    <a:cubicBezTo>
                      <a:pt x="1290" y="217"/>
                      <a:pt x="1294" y="229"/>
                      <a:pt x="1302" y="239"/>
                    </a:cubicBezTo>
                    <a:cubicBezTo>
                      <a:pt x="1309" y="248"/>
                      <a:pt x="1319" y="253"/>
                      <a:pt x="1331" y="253"/>
                    </a:cubicBezTo>
                    <a:cubicBezTo>
                      <a:pt x="1342" y="253"/>
                      <a:pt x="1351" y="249"/>
                      <a:pt x="1359" y="241"/>
                    </a:cubicBezTo>
                    <a:cubicBezTo>
                      <a:pt x="1366" y="232"/>
                      <a:pt x="1369" y="222"/>
                      <a:pt x="1369" y="208"/>
                    </a:cubicBezTo>
                    <a:close/>
                    <a:moveTo>
                      <a:pt x="1529" y="208"/>
                    </a:moveTo>
                    <a:cubicBezTo>
                      <a:pt x="1529" y="227"/>
                      <a:pt x="1522" y="243"/>
                      <a:pt x="1509" y="255"/>
                    </a:cubicBezTo>
                    <a:cubicBezTo>
                      <a:pt x="1496" y="267"/>
                      <a:pt x="1479" y="273"/>
                      <a:pt x="1457" y="273"/>
                    </a:cubicBezTo>
                    <a:cubicBezTo>
                      <a:pt x="1439" y="273"/>
                      <a:pt x="1425" y="270"/>
                      <a:pt x="1416" y="264"/>
                    </a:cubicBezTo>
                    <a:cubicBezTo>
                      <a:pt x="1416" y="240"/>
                      <a:pt x="1416" y="240"/>
                      <a:pt x="1416" y="240"/>
                    </a:cubicBezTo>
                    <a:cubicBezTo>
                      <a:pt x="1429" y="249"/>
                      <a:pt x="1443" y="253"/>
                      <a:pt x="1458" y="253"/>
                    </a:cubicBezTo>
                    <a:cubicBezTo>
                      <a:pt x="1472" y="253"/>
                      <a:pt x="1483" y="249"/>
                      <a:pt x="1492" y="241"/>
                    </a:cubicBezTo>
                    <a:cubicBezTo>
                      <a:pt x="1501" y="233"/>
                      <a:pt x="1505" y="222"/>
                      <a:pt x="1505" y="209"/>
                    </a:cubicBezTo>
                    <a:cubicBezTo>
                      <a:pt x="1505" y="196"/>
                      <a:pt x="1501" y="186"/>
                      <a:pt x="1492" y="178"/>
                    </a:cubicBezTo>
                    <a:cubicBezTo>
                      <a:pt x="1483" y="171"/>
                      <a:pt x="1470" y="167"/>
                      <a:pt x="1453" y="167"/>
                    </a:cubicBezTo>
                    <a:cubicBezTo>
                      <a:pt x="1440" y="167"/>
                      <a:pt x="1429" y="168"/>
                      <a:pt x="1419" y="169"/>
                    </a:cubicBezTo>
                    <a:cubicBezTo>
                      <a:pt x="1426" y="68"/>
                      <a:pt x="1426" y="68"/>
                      <a:pt x="1426" y="68"/>
                    </a:cubicBezTo>
                    <a:cubicBezTo>
                      <a:pt x="1519" y="68"/>
                      <a:pt x="1519" y="68"/>
                      <a:pt x="1519" y="68"/>
                    </a:cubicBezTo>
                    <a:cubicBezTo>
                      <a:pt x="1519" y="88"/>
                      <a:pt x="1519" y="88"/>
                      <a:pt x="1519" y="88"/>
                    </a:cubicBezTo>
                    <a:cubicBezTo>
                      <a:pt x="1446" y="88"/>
                      <a:pt x="1446" y="88"/>
                      <a:pt x="1446" y="88"/>
                    </a:cubicBezTo>
                    <a:cubicBezTo>
                      <a:pt x="1442" y="148"/>
                      <a:pt x="1442" y="148"/>
                      <a:pt x="1442" y="148"/>
                    </a:cubicBezTo>
                    <a:cubicBezTo>
                      <a:pt x="1461" y="147"/>
                      <a:pt x="1461" y="147"/>
                      <a:pt x="1461" y="147"/>
                    </a:cubicBezTo>
                    <a:cubicBezTo>
                      <a:pt x="1482" y="147"/>
                      <a:pt x="1498" y="152"/>
                      <a:pt x="1510" y="163"/>
                    </a:cubicBezTo>
                    <a:cubicBezTo>
                      <a:pt x="1523" y="173"/>
                      <a:pt x="1529" y="188"/>
                      <a:pt x="1529" y="208"/>
                    </a:cubicBezTo>
                    <a:close/>
                    <a:moveTo>
                      <a:pt x="281" y="308"/>
                    </a:moveTo>
                    <a:cubicBezTo>
                      <a:pt x="281" y="308"/>
                      <a:pt x="281" y="308"/>
                      <a:pt x="281" y="308"/>
                    </a:cubicBezTo>
                    <a:cubicBezTo>
                      <a:pt x="281" y="29"/>
                      <a:pt x="281" y="29"/>
                      <a:pt x="281" y="29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270"/>
                      <a:pt x="0" y="270"/>
                      <a:pt x="0" y="270"/>
                    </a:cubicBezTo>
                    <a:cubicBezTo>
                      <a:pt x="61" y="246"/>
                      <a:pt x="61" y="246"/>
                      <a:pt x="61" y="246"/>
                    </a:cubicBezTo>
                    <a:cubicBezTo>
                      <a:pt x="61" y="81"/>
                      <a:pt x="61" y="81"/>
                      <a:pt x="61" y="81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80" y="295"/>
                      <a:pt x="180" y="295"/>
                      <a:pt x="180" y="295"/>
                    </a:cubicBezTo>
                    <a:cubicBezTo>
                      <a:pt x="0" y="270"/>
                      <a:pt x="0" y="270"/>
                      <a:pt x="0" y="270"/>
                    </a:cubicBezTo>
                    <a:cubicBezTo>
                      <a:pt x="180" y="336"/>
                      <a:pt x="180" y="336"/>
                      <a:pt x="180" y="336"/>
                    </a:cubicBezTo>
                    <a:cubicBezTo>
                      <a:pt x="180" y="336"/>
                      <a:pt x="180" y="336"/>
                      <a:pt x="180" y="336"/>
                    </a:cubicBezTo>
                    <a:cubicBezTo>
                      <a:pt x="281" y="309"/>
                      <a:pt x="281" y="309"/>
                      <a:pt x="281" y="309"/>
                    </a:cubicBezTo>
                    <a:cubicBezTo>
                      <a:pt x="281" y="308"/>
                      <a:pt x="281" y="308"/>
                      <a:pt x="281" y="30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67222" tIns="33611" rIns="67222" bIns="33611" numCol="1" anchor="t" anchorCtr="0" compatLnSpc="1">
                <a:prstTxWarp prst="textNoShape">
                  <a:avLst/>
                </a:prstTxWarp>
              </a:bodyPr>
              <a:lstStyle/>
              <a:p>
                <a:pPr defTabSz="685714"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</a:endParaRPr>
              </a:p>
            </p:txBody>
          </p:sp>
        </p:grpSp>
        <p:sp>
          <p:nvSpPr>
            <p:cNvPr id="167" name="Rectangle 166"/>
            <p:cNvSpPr/>
            <p:nvPr/>
          </p:nvSpPr>
          <p:spPr bwMode="auto">
            <a:xfrm>
              <a:off x="8822416" y="3515856"/>
              <a:ext cx="3026266" cy="582822"/>
            </a:xfrm>
            <a:prstGeom prst="rect">
              <a:avLst/>
            </a:prstGeom>
            <a:noFill/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lIns="134419" tIns="134419" rIns="0" bIns="34278"/>
            <a:lstStyle/>
            <a:p>
              <a:pPr algn="ctr" defTabSz="685319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71" kern="0" dirty="0">
                  <a:solidFill>
                    <a:srgbClr val="505050"/>
                  </a:solidFill>
                  <a:latin typeface="Segoe UI Light"/>
                </a:rPr>
                <a:t>Cloud</a:t>
              </a:r>
            </a:p>
          </p:txBody>
        </p:sp>
        <p:grpSp>
          <p:nvGrpSpPr>
            <p:cNvPr id="168" name="Group 167"/>
            <p:cNvGrpSpPr/>
            <p:nvPr/>
          </p:nvGrpSpPr>
          <p:grpSpPr>
            <a:xfrm>
              <a:off x="8822415" y="2604018"/>
              <a:ext cx="1518282" cy="1020786"/>
              <a:chOff x="9301960" y="4339948"/>
              <a:chExt cx="1452632" cy="976648"/>
            </a:xfrm>
          </p:grpSpPr>
          <p:pic>
            <p:nvPicPr>
              <p:cNvPr id="169" name="Picture 168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301960" y="4339948"/>
                <a:ext cx="1452632" cy="976648"/>
              </a:xfrm>
              <a:prstGeom prst="rect">
                <a:avLst/>
              </a:prstGeom>
            </p:spPr>
          </p:pic>
          <p:sp>
            <p:nvSpPr>
              <p:cNvPr id="170" name="TextBox 169"/>
              <p:cNvSpPr txBox="1"/>
              <p:nvPr/>
            </p:nvSpPr>
            <p:spPr>
              <a:xfrm>
                <a:off x="9637156" y="4658664"/>
                <a:ext cx="836500" cy="477327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671879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SzPct val="80000"/>
                  <a:defRPr/>
                </a:pPr>
                <a:r>
                  <a:rPr lang="en-US" sz="1324" kern="0" dirty="0">
                    <a:solidFill>
                      <a:srgbClr val="FFFFFF"/>
                    </a:solidFill>
                    <a:latin typeface="Segoe UI Light"/>
                    <a:ea typeface="ＭＳ Ｐゴシック" charset="0"/>
                    <a:cs typeface="Segoe UI Light"/>
                  </a:rPr>
                  <a:t>Public</a:t>
                </a:r>
              </a:p>
              <a:p>
                <a:pPr algn="ctr" defTabSz="671879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SzPct val="80000"/>
                  <a:defRPr/>
                </a:pPr>
                <a:r>
                  <a:rPr lang="en-US" sz="1324" kern="0" dirty="0">
                    <a:solidFill>
                      <a:srgbClr val="FFFFFF"/>
                    </a:solidFill>
                    <a:latin typeface="Segoe UI Light"/>
                    <a:ea typeface="ＭＳ Ｐゴシック" charset="0"/>
                    <a:cs typeface="Segoe UI Light"/>
                  </a:rPr>
                  <a:t>cloud</a:t>
                </a: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6980800" y="1727763"/>
            <a:ext cx="1474960" cy="994890"/>
            <a:chOff x="10439319" y="4070843"/>
            <a:chExt cx="2006332" cy="1353312"/>
          </a:xfrm>
        </p:grpSpPr>
        <p:grpSp>
          <p:nvGrpSpPr>
            <p:cNvPr id="265" name="Group 264"/>
            <p:cNvGrpSpPr>
              <a:grpSpLocks noChangeAspect="1"/>
            </p:cNvGrpSpPr>
            <p:nvPr/>
          </p:nvGrpSpPr>
          <p:grpSpPr>
            <a:xfrm>
              <a:off x="10439319" y="4070843"/>
              <a:ext cx="2006332" cy="1353312"/>
              <a:chOff x="13422313" y="2505075"/>
              <a:chExt cx="1819275" cy="1227138"/>
            </a:xfrm>
          </p:grpSpPr>
          <p:grpSp>
            <p:nvGrpSpPr>
              <p:cNvPr id="266" name="Group 4"/>
              <p:cNvGrpSpPr>
                <a:grpSpLocks noChangeAspect="1"/>
              </p:cNvGrpSpPr>
              <p:nvPr/>
            </p:nvGrpSpPr>
            <p:grpSpPr bwMode="auto">
              <a:xfrm>
                <a:off x="13422313" y="2505075"/>
                <a:ext cx="1819275" cy="1227138"/>
                <a:chOff x="8455" y="1578"/>
                <a:chExt cx="1146" cy="773"/>
              </a:xfrm>
            </p:grpSpPr>
            <p:sp>
              <p:nvSpPr>
                <p:cNvPr id="269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8455" y="1578"/>
                  <a:ext cx="1146" cy="7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7222" tIns="33611" rIns="67222" bIns="3361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</a:endParaRPr>
                </a:p>
              </p:txBody>
            </p:sp>
            <p:sp>
              <p:nvSpPr>
                <p:cNvPr id="270" name="Freeform 5"/>
                <p:cNvSpPr>
                  <a:spLocks/>
                </p:cNvSpPr>
                <p:nvPr/>
              </p:nvSpPr>
              <p:spPr bwMode="auto">
                <a:xfrm>
                  <a:off x="8478" y="1603"/>
                  <a:ext cx="1098" cy="723"/>
                </a:xfrm>
                <a:custGeom>
                  <a:avLst/>
                  <a:gdLst>
                    <a:gd name="T0" fmla="*/ 1074 w 1181"/>
                    <a:gd name="T1" fmla="*/ 729 h 777"/>
                    <a:gd name="T2" fmla="*/ 1074 w 1181"/>
                    <a:gd name="T3" fmla="*/ 729 h 777"/>
                    <a:gd name="T4" fmla="*/ 1074 w 1181"/>
                    <a:gd name="T5" fmla="*/ 729 h 777"/>
                    <a:gd name="T6" fmla="*/ 952 w 1181"/>
                    <a:gd name="T7" fmla="*/ 777 h 777"/>
                    <a:gd name="T8" fmla="*/ 924 w 1181"/>
                    <a:gd name="T9" fmla="*/ 777 h 777"/>
                    <a:gd name="T10" fmla="*/ 898 w 1181"/>
                    <a:gd name="T11" fmla="*/ 777 h 777"/>
                    <a:gd name="T12" fmla="*/ 366 w 1181"/>
                    <a:gd name="T13" fmla="*/ 777 h 777"/>
                    <a:gd name="T14" fmla="*/ 356 w 1181"/>
                    <a:gd name="T15" fmla="*/ 777 h 777"/>
                    <a:gd name="T16" fmla="*/ 342 w 1181"/>
                    <a:gd name="T17" fmla="*/ 777 h 777"/>
                    <a:gd name="T18" fmla="*/ 304 w 1181"/>
                    <a:gd name="T19" fmla="*/ 777 h 777"/>
                    <a:gd name="T20" fmla="*/ 219 w 1181"/>
                    <a:gd name="T21" fmla="*/ 777 h 777"/>
                    <a:gd name="T22" fmla="*/ 0 w 1181"/>
                    <a:gd name="T23" fmla="*/ 558 h 777"/>
                    <a:gd name="T24" fmla="*/ 190 w 1181"/>
                    <a:gd name="T25" fmla="*/ 340 h 777"/>
                    <a:gd name="T26" fmla="*/ 190 w 1181"/>
                    <a:gd name="T27" fmla="*/ 326 h 777"/>
                    <a:gd name="T28" fmla="*/ 377 w 1181"/>
                    <a:gd name="T29" fmla="*/ 31 h 777"/>
                    <a:gd name="T30" fmla="*/ 377 w 1181"/>
                    <a:gd name="T31" fmla="*/ 31 h 777"/>
                    <a:gd name="T32" fmla="*/ 514 w 1181"/>
                    <a:gd name="T33" fmla="*/ 0 h 777"/>
                    <a:gd name="T34" fmla="*/ 785 w 1181"/>
                    <a:gd name="T35" fmla="*/ 145 h 777"/>
                    <a:gd name="T36" fmla="*/ 875 w 1181"/>
                    <a:gd name="T37" fmla="*/ 123 h 777"/>
                    <a:gd name="T38" fmla="*/ 979 w 1181"/>
                    <a:gd name="T39" fmla="*/ 154 h 777"/>
                    <a:gd name="T40" fmla="*/ 1064 w 1181"/>
                    <a:gd name="T41" fmla="*/ 306 h 777"/>
                    <a:gd name="T42" fmla="*/ 1181 w 1181"/>
                    <a:gd name="T43" fmla="*/ 522 h 777"/>
                    <a:gd name="T44" fmla="*/ 1074 w 1181"/>
                    <a:gd name="T45" fmla="*/ 729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181" h="777">
                      <a:moveTo>
                        <a:pt x="1074" y="729"/>
                      </a:moveTo>
                      <a:cubicBezTo>
                        <a:pt x="1074" y="729"/>
                        <a:pt x="1074" y="729"/>
                        <a:pt x="1074" y="729"/>
                      </a:cubicBezTo>
                      <a:cubicBezTo>
                        <a:pt x="1074" y="729"/>
                        <a:pt x="1074" y="729"/>
                        <a:pt x="1074" y="729"/>
                      </a:cubicBezTo>
                      <a:cubicBezTo>
                        <a:pt x="1038" y="753"/>
                        <a:pt x="998" y="772"/>
                        <a:pt x="952" y="777"/>
                      </a:cubicBezTo>
                      <a:cubicBezTo>
                        <a:pt x="943" y="777"/>
                        <a:pt x="933" y="777"/>
                        <a:pt x="924" y="777"/>
                      </a:cubicBezTo>
                      <a:cubicBezTo>
                        <a:pt x="916" y="777"/>
                        <a:pt x="907" y="777"/>
                        <a:pt x="898" y="777"/>
                      </a:cubicBezTo>
                      <a:cubicBezTo>
                        <a:pt x="779" y="777"/>
                        <a:pt x="499" y="777"/>
                        <a:pt x="366" y="777"/>
                      </a:cubicBezTo>
                      <a:cubicBezTo>
                        <a:pt x="363" y="777"/>
                        <a:pt x="359" y="777"/>
                        <a:pt x="356" y="777"/>
                      </a:cubicBezTo>
                      <a:cubicBezTo>
                        <a:pt x="342" y="777"/>
                        <a:pt x="342" y="777"/>
                        <a:pt x="342" y="777"/>
                      </a:cubicBezTo>
                      <a:cubicBezTo>
                        <a:pt x="337" y="777"/>
                        <a:pt x="316" y="777"/>
                        <a:pt x="304" y="777"/>
                      </a:cubicBezTo>
                      <a:cubicBezTo>
                        <a:pt x="219" y="777"/>
                        <a:pt x="219" y="777"/>
                        <a:pt x="219" y="777"/>
                      </a:cubicBezTo>
                      <a:cubicBezTo>
                        <a:pt x="97" y="774"/>
                        <a:pt x="0" y="677"/>
                        <a:pt x="0" y="558"/>
                      </a:cubicBezTo>
                      <a:cubicBezTo>
                        <a:pt x="0" y="447"/>
                        <a:pt x="83" y="356"/>
                        <a:pt x="190" y="340"/>
                      </a:cubicBezTo>
                      <a:cubicBezTo>
                        <a:pt x="190" y="337"/>
                        <a:pt x="190" y="330"/>
                        <a:pt x="190" y="326"/>
                      </a:cubicBezTo>
                      <a:cubicBezTo>
                        <a:pt x="190" y="195"/>
                        <a:pt x="266" y="83"/>
                        <a:pt x="377" y="31"/>
                      </a:cubicBezTo>
                      <a:cubicBezTo>
                        <a:pt x="377" y="31"/>
                        <a:pt x="377" y="31"/>
                        <a:pt x="377" y="31"/>
                      </a:cubicBezTo>
                      <a:cubicBezTo>
                        <a:pt x="420" y="12"/>
                        <a:pt x="464" y="0"/>
                        <a:pt x="514" y="0"/>
                      </a:cubicBezTo>
                      <a:cubicBezTo>
                        <a:pt x="628" y="0"/>
                        <a:pt x="727" y="59"/>
                        <a:pt x="785" y="145"/>
                      </a:cubicBezTo>
                      <a:cubicBezTo>
                        <a:pt x="811" y="132"/>
                        <a:pt x="842" y="123"/>
                        <a:pt x="875" y="123"/>
                      </a:cubicBezTo>
                      <a:cubicBezTo>
                        <a:pt x="913" y="123"/>
                        <a:pt x="950" y="135"/>
                        <a:pt x="979" y="154"/>
                      </a:cubicBezTo>
                      <a:cubicBezTo>
                        <a:pt x="1029" y="187"/>
                        <a:pt x="1062" y="242"/>
                        <a:pt x="1064" y="306"/>
                      </a:cubicBezTo>
                      <a:cubicBezTo>
                        <a:pt x="1133" y="353"/>
                        <a:pt x="1181" y="434"/>
                        <a:pt x="1181" y="522"/>
                      </a:cubicBezTo>
                      <a:cubicBezTo>
                        <a:pt x="1181" y="608"/>
                        <a:pt x="1140" y="683"/>
                        <a:pt x="1074" y="729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 w="762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7222" tIns="33611" rIns="67222" bIns="3361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</a:endParaRPr>
                </a:p>
              </p:txBody>
            </p:sp>
          </p:grpSp>
          <p:sp>
            <p:nvSpPr>
              <p:cNvPr id="267" name="Freeform 8"/>
              <p:cNvSpPr>
                <a:spLocks/>
              </p:cNvSpPr>
              <p:nvPr/>
            </p:nvSpPr>
            <p:spPr bwMode="auto">
              <a:xfrm>
                <a:off x="14002935" y="2561154"/>
                <a:ext cx="1187450" cy="1076325"/>
              </a:xfrm>
              <a:custGeom>
                <a:avLst/>
                <a:gdLst>
                  <a:gd name="T0" fmla="*/ 805 w 805"/>
                  <a:gd name="T1" fmla="*/ 522 h 729"/>
                  <a:gd name="T2" fmla="*/ 688 w 805"/>
                  <a:gd name="T3" fmla="*/ 306 h 729"/>
                  <a:gd name="T4" fmla="*/ 603 w 805"/>
                  <a:gd name="T5" fmla="*/ 154 h 729"/>
                  <a:gd name="T6" fmla="*/ 499 w 805"/>
                  <a:gd name="T7" fmla="*/ 123 h 729"/>
                  <a:gd name="T8" fmla="*/ 409 w 805"/>
                  <a:gd name="T9" fmla="*/ 145 h 729"/>
                  <a:gd name="T10" fmla="*/ 138 w 805"/>
                  <a:gd name="T11" fmla="*/ 0 h 729"/>
                  <a:gd name="T12" fmla="*/ 0 w 805"/>
                  <a:gd name="T13" fmla="*/ 31 h 729"/>
                  <a:gd name="T14" fmla="*/ 698 w 805"/>
                  <a:gd name="T15" fmla="*/ 729 h 729"/>
                  <a:gd name="T16" fmla="*/ 805 w 805"/>
                  <a:gd name="T17" fmla="*/ 522 h 7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05" h="729">
                    <a:moveTo>
                      <a:pt x="805" y="522"/>
                    </a:moveTo>
                    <a:cubicBezTo>
                      <a:pt x="805" y="434"/>
                      <a:pt x="757" y="353"/>
                      <a:pt x="688" y="306"/>
                    </a:cubicBezTo>
                    <a:cubicBezTo>
                      <a:pt x="686" y="242"/>
                      <a:pt x="653" y="187"/>
                      <a:pt x="603" y="154"/>
                    </a:cubicBezTo>
                    <a:cubicBezTo>
                      <a:pt x="574" y="135"/>
                      <a:pt x="537" y="123"/>
                      <a:pt x="499" y="123"/>
                    </a:cubicBezTo>
                    <a:cubicBezTo>
                      <a:pt x="466" y="123"/>
                      <a:pt x="435" y="132"/>
                      <a:pt x="409" y="145"/>
                    </a:cubicBezTo>
                    <a:cubicBezTo>
                      <a:pt x="351" y="59"/>
                      <a:pt x="252" y="0"/>
                      <a:pt x="138" y="0"/>
                    </a:cubicBezTo>
                    <a:cubicBezTo>
                      <a:pt x="88" y="0"/>
                      <a:pt x="43" y="12"/>
                      <a:pt x="0" y="31"/>
                    </a:cubicBezTo>
                    <a:cubicBezTo>
                      <a:pt x="698" y="729"/>
                      <a:pt x="698" y="729"/>
                      <a:pt x="698" y="729"/>
                    </a:cubicBezTo>
                    <a:cubicBezTo>
                      <a:pt x="764" y="683"/>
                      <a:pt x="805" y="608"/>
                      <a:pt x="805" y="522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22" tIns="33611" rIns="67222" bIns="33611" numCol="1" anchor="t" anchorCtr="0" compatLnSpc="1">
                <a:prstTxWarp prst="textNoShape">
                  <a:avLst/>
                </a:prstTxWarp>
              </a:bodyPr>
              <a:lstStyle/>
              <a:p>
                <a:pPr defTabSz="685714"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</a:endParaRPr>
              </a:p>
            </p:txBody>
          </p:sp>
          <p:sp>
            <p:nvSpPr>
              <p:cNvPr id="268" name="Freeform 9"/>
              <p:cNvSpPr>
                <a:spLocks/>
              </p:cNvSpPr>
              <p:nvPr/>
            </p:nvSpPr>
            <p:spPr bwMode="auto">
              <a:xfrm>
                <a:off x="13458826" y="2601434"/>
                <a:ext cx="1585913" cy="1101725"/>
              </a:xfrm>
              <a:custGeom>
                <a:avLst/>
                <a:gdLst>
                  <a:gd name="T0" fmla="*/ 377 w 1074"/>
                  <a:gd name="T1" fmla="*/ 0 h 746"/>
                  <a:gd name="T2" fmla="*/ 190 w 1074"/>
                  <a:gd name="T3" fmla="*/ 295 h 746"/>
                  <a:gd name="T4" fmla="*/ 190 w 1074"/>
                  <a:gd name="T5" fmla="*/ 309 h 746"/>
                  <a:gd name="T6" fmla="*/ 0 w 1074"/>
                  <a:gd name="T7" fmla="*/ 527 h 746"/>
                  <a:gd name="T8" fmla="*/ 219 w 1074"/>
                  <a:gd name="T9" fmla="*/ 746 h 746"/>
                  <a:gd name="T10" fmla="*/ 304 w 1074"/>
                  <a:gd name="T11" fmla="*/ 746 h 746"/>
                  <a:gd name="T12" fmla="*/ 342 w 1074"/>
                  <a:gd name="T13" fmla="*/ 746 h 746"/>
                  <a:gd name="T14" fmla="*/ 356 w 1074"/>
                  <a:gd name="T15" fmla="*/ 746 h 746"/>
                  <a:gd name="T16" fmla="*/ 366 w 1074"/>
                  <a:gd name="T17" fmla="*/ 746 h 746"/>
                  <a:gd name="T18" fmla="*/ 898 w 1074"/>
                  <a:gd name="T19" fmla="*/ 746 h 746"/>
                  <a:gd name="T20" fmla="*/ 924 w 1074"/>
                  <a:gd name="T21" fmla="*/ 746 h 746"/>
                  <a:gd name="T22" fmla="*/ 952 w 1074"/>
                  <a:gd name="T23" fmla="*/ 746 h 746"/>
                  <a:gd name="T24" fmla="*/ 1074 w 1074"/>
                  <a:gd name="T25" fmla="*/ 698 h 746"/>
                  <a:gd name="T26" fmla="*/ 377 w 1074"/>
                  <a:gd name="T27" fmla="*/ 0 h 746"/>
                  <a:gd name="T28" fmla="*/ 377 w 1074"/>
                  <a:gd name="T29" fmla="*/ 0 h 7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74" h="746">
                    <a:moveTo>
                      <a:pt x="377" y="0"/>
                    </a:moveTo>
                    <a:cubicBezTo>
                      <a:pt x="266" y="52"/>
                      <a:pt x="190" y="164"/>
                      <a:pt x="190" y="295"/>
                    </a:cubicBezTo>
                    <a:cubicBezTo>
                      <a:pt x="190" y="299"/>
                      <a:pt x="190" y="306"/>
                      <a:pt x="190" y="309"/>
                    </a:cubicBezTo>
                    <a:cubicBezTo>
                      <a:pt x="83" y="325"/>
                      <a:pt x="0" y="416"/>
                      <a:pt x="0" y="527"/>
                    </a:cubicBezTo>
                    <a:cubicBezTo>
                      <a:pt x="0" y="646"/>
                      <a:pt x="97" y="743"/>
                      <a:pt x="219" y="746"/>
                    </a:cubicBezTo>
                    <a:cubicBezTo>
                      <a:pt x="219" y="746"/>
                      <a:pt x="219" y="746"/>
                      <a:pt x="304" y="746"/>
                    </a:cubicBezTo>
                    <a:cubicBezTo>
                      <a:pt x="316" y="746"/>
                      <a:pt x="337" y="746"/>
                      <a:pt x="342" y="746"/>
                    </a:cubicBezTo>
                    <a:cubicBezTo>
                      <a:pt x="342" y="746"/>
                      <a:pt x="342" y="746"/>
                      <a:pt x="356" y="746"/>
                    </a:cubicBezTo>
                    <a:cubicBezTo>
                      <a:pt x="359" y="746"/>
                      <a:pt x="363" y="746"/>
                      <a:pt x="366" y="746"/>
                    </a:cubicBezTo>
                    <a:cubicBezTo>
                      <a:pt x="499" y="746"/>
                      <a:pt x="779" y="746"/>
                      <a:pt x="898" y="746"/>
                    </a:cubicBezTo>
                    <a:cubicBezTo>
                      <a:pt x="907" y="746"/>
                      <a:pt x="916" y="746"/>
                      <a:pt x="924" y="746"/>
                    </a:cubicBezTo>
                    <a:cubicBezTo>
                      <a:pt x="933" y="746"/>
                      <a:pt x="943" y="746"/>
                      <a:pt x="952" y="746"/>
                    </a:cubicBezTo>
                    <a:cubicBezTo>
                      <a:pt x="998" y="741"/>
                      <a:pt x="1038" y="722"/>
                      <a:pt x="1074" y="698"/>
                    </a:cubicBezTo>
                    <a:cubicBezTo>
                      <a:pt x="377" y="0"/>
                      <a:pt x="377" y="0"/>
                      <a:pt x="377" y="0"/>
                    </a:cubicBezTo>
                    <a:cubicBezTo>
                      <a:pt x="377" y="0"/>
                      <a:pt x="377" y="0"/>
                      <a:pt x="377" y="0"/>
                    </a:cubicBez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22" tIns="33611" rIns="67222" bIns="33611" numCol="1" anchor="t" anchorCtr="0" compatLnSpc="1">
                <a:prstTxWarp prst="textNoShape">
                  <a:avLst/>
                </a:prstTxWarp>
              </a:bodyPr>
              <a:lstStyle/>
              <a:p>
                <a:pPr defTabSz="685714"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</a:endParaRPr>
              </a:p>
            </p:txBody>
          </p:sp>
        </p:grpSp>
        <p:pic>
          <p:nvPicPr>
            <p:cNvPr id="278" name="Picture 277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5044" y="4558900"/>
              <a:ext cx="1342482" cy="359487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5887440" y="2180181"/>
            <a:ext cx="1479764" cy="994890"/>
            <a:chOff x="10495985" y="4951115"/>
            <a:chExt cx="2012868" cy="1353312"/>
          </a:xfrm>
        </p:grpSpPr>
        <p:pic>
          <p:nvPicPr>
            <p:cNvPr id="271" name="Picture 270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95985" y="4951115"/>
              <a:ext cx="2012868" cy="1353312"/>
            </a:xfrm>
            <a:prstGeom prst="rect">
              <a:avLst/>
            </a:prstGeom>
          </p:spPr>
        </p:pic>
        <p:pic>
          <p:nvPicPr>
            <p:cNvPr id="272" name="Picture 27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70869" y="5549877"/>
              <a:ext cx="1335804" cy="308814"/>
            </a:xfrm>
            <a:prstGeom prst="rect">
              <a:avLst/>
            </a:prstGeom>
            <a:noFill/>
          </p:spPr>
        </p:pic>
      </p:grpSp>
      <p:grpSp>
        <p:nvGrpSpPr>
          <p:cNvPr id="373" name="Group 372"/>
          <p:cNvGrpSpPr/>
          <p:nvPr/>
        </p:nvGrpSpPr>
        <p:grpSpPr>
          <a:xfrm>
            <a:off x="1354426" y="752411"/>
            <a:ext cx="1129764" cy="762049"/>
            <a:chOff x="11898418" y="3969159"/>
            <a:chExt cx="1819275" cy="1227138"/>
          </a:xfrm>
        </p:grpSpPr>
        <p:grpSp>
          <p:nvGrpSpPr>
            <p:cNvPr id="374" name="Group 373"/>
            <p:cNvGrpSpPr/>
            <p:nvPr/>
          </p:nvGrpSpPr>
          <p:grpSpPr>
            <a:xfrm>
              <a:off x="11898418" y="3969159"/>
              <a:ext cx="1819275" cy="1227138"/>
              <a:chOff x="13422313" y="2505075"/>
              <a:chExt cx="1819275" cy="1227138"/>
            </a:xfrm>
          </p:grpSpPr>
          <p:grpSp>
            <p:nvGrpSpPr>
              <p:cNvPr id="377" name="Group 4"/>
              <p:cNvGrpSpPr>
                <a:grpSpLocks noChangeAspect="1"/>
              </p:cNvGrpSpPr>
              <p:nvPr/>
            </p:nvGrpSpPr>
            <p:grpSpPr bwMode="auto">
              <a:xfrm>
                <a:off x="13422313" y="2505075"/>
                <a:ext cx="1819275" cy="1227138"/>
                <a:chOff x="8455" y="1578"/>
                <a:chExt cx="1146" cy="773"/>
              </a:xfrm>
            </p:grpSpPr>
            <p:sp>
              <p:nvSpPr>
                <p:cNvPr id="380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8455" y="1578"/>
                  <a:ext cx="1146" cy="7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7222" tIns="33611" rIns="67222" bIns="3361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</a:endParaRPr>
                </a:p>
              </p:txBody>
            </p:sp>
            <p:sp>
              <p:nvSpPr>
                <p:cNvPr id="381" name="Freeform 5"/>
                <p:cNvSpPr>
                  <a:spLocks/>
                </p:cNvSpPr>
                <p:nvPr/>
              </p:nvSpPr>
              <p:spPr bwMode="auto">
                <a:xfrm>
                  <a:off x="8478" y="1603"/>
                  <a:ext cx="1098" cy="723"/>
                </a:xfrm>
                <a:custGeom>
                  <a:avLst/>
                  <a:gdLst>
                    <a:gd name="T0" fmla="*/ 1074 w 1181"/>
                    <a:gd name="T1" fmla="*/ 729 h 777"/>
                    <a:gd name="T2" fmla="*/ 1074 w 1181"/>
                    <a:gd name="T3" fmla="*/ 729 h 777"/>
                    <a:gd name="T4" fmla="*/ 1074 w 1181"/>
                    <a:gd name="T5" fmla="*/ 729 h 777"/>
                    <a:gd name="T6" fmla="*/ 952 w 1181"/>
                    <a:gd name="T7" fmla="*/ 777 h 777"/>
                    <a:gd name="T8" fmla="*/ 924 w 1181"/>
                    <a:gd name="T9" fmla="*/ 777 h 777"/>
                    <a:gd name="T10" fmla="*/ 898 w 1181"/>
                    <a:gd name="T11" fmla="*/ 777 h 777"/>
                    <a:gd name="T12" fmla="*/ 366 w 1181"/>
                    <a:gd name="T13" fmla="*/ 777 h 777"/>
                    <a:gd name="T14" fmla="*/ 356 w 1181"/>
                    <a:gd name="T15" fmla="*/ 777 h 777"/>
                    <a:gd name="T16" fmla="*/ 342 w 1181"/>
                    <a:gd name="T17" fmla="*/ 777 h 777"/>
                    <a:gd name="T18" fmla="*/ 304 w 1181"/>
                    <a:gd name="T19" fmla="*/ 777 h 777"/>
                    <a:gd name="T20" fmla="*/ 219 w 1181"/>
                    <a:gd name="T21" fmla="*/ 777 h 777"/>
                    <a:gd name="T22" fmla="*/ 0 w 1181"/>
                    <a:gd name="T23" fmla="*/ 558 h 777"/>
                    <a:gd name="T24" fmla="*/ 190 w 1181"/>
                    <a:gd name="T25" fmla="*/ 340 h 777"/>
                    <a:gd name="T26" fmla="*/ 190 w 1181"/>
                    <a:gd name="T27" fmla="*/ 326 h 777"/>
                    <a:gd name="T28" fmla="*/ 377 w 1181"/>
                    <a:gd name="T29" fmla="*/ 31 h 777"/>
                    <a:gd name="T30" fmla="*/ 377 w 1181"/>
                    <a:gd name="T31" fmla="*/ 31 h 777"/>
                    <a:gd name="T32" fmla="*/ 514 w 1181"/>
                    <a:gd name="T33" fmla="*/ 0 h 777"/>
                    <a:gd name="T34" fmla="*/ 785 w 1181"/>
                    <a:gd name="T35" fmla="*/ 145 h 777"/>
                    <a:gd name="T36" fmla="*/ 875 w 1181"/>
                    <a:gd name="T37" fmla="*/ 123 h 777"/>
                    <a:gd name="T38" fmla="*/ 979 w 1181"/>
                    <a:gd name="T39" fmla="*/ 154 h 777"/>
                    <a:gd name="T40" fmla="*/ 1064 w 1181"/>
                    <a:gd name="T41" fmla="*/ 306 h 777"/>
                    <a:gd name="T42" fmla="*/ 1181 w 1181"/>
                    <a:gd name="T43" fmla="*/ 522 h 777"/>
                    <a:gd name="T44" fmla="*/ 1074 w 1181"/>
                    <a:gd name="T45" fmla="*/ 729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181" h="777">
                      <a:moveTo>
                        <a:pt x="1074" y="729"/>
                      </a:moveTo>
                      <a:cubicBezTo>
                        <a:pt x="1074" y="729"/>
                        <a:pt x="1074" y="729"/>
                        <a:pt x="1074" y="729"/>
                      </a:cubicBezTo>
                      <a:cubicBezTo>
                        <a:pt x="1074" y="729"/>
                        <a:pt x="1074" y="729"/>
                        <a:pt x="1074" y="729"/>
                      </a:cubicBezTo>
                      <a:cubicBezTo>
                        <a:pt x="1038" y="753"/>
                        <a:pt x="998" y="772"/>
                        <a:pt x="952" y="777"/>
                      </a:cubicBezTo>
                      <a:cubicBezTo>
                        <a:pt x="943" y="777"/>
                        <a:pt x="933" y="777"/>
                        <a:pt x="924" y="777"/>
                      </a:cubicBezTo>
                      <a:cubicBezTo>
                        <a:pt x="916" y="777"/>
                        <a:pt x="907" y="777"/>
                        <a:pt x="898" y="777"/>
                      </a:cubicBezTo>
                      <a:cubicBezTo>
                        <a:pt x="779" y="777"/>
                        <a:pt x="499" y="777"/>
                        <a:pt x="366" y="777"/>
                      </a:cubicBezTo>
                      <a:cubicBezTo>
                        <a:pt x="363" y="777"/>
                        <a:pt x="359" y="777"/>
                        <a:pt x="356" y="777"/>
                      </a:cubicBezTo>
                      <a:cubicBezTo>
                        <a:pt x="342" y="777"/>
                        <a:pt x="342" y="777"/>
                        <a:pt x="342" y="777"/>
                      </a:cubicBezTo>
                      <a:cubicBezTo>
                        <a:pt x="337" y="777"/>
                        <a:pt x="316" y="777"/>
                        <a:pt x="304" y="777"/>
                      </a:cubicBezTo>
                      <a:cubicBezTo>
                        <a:pt x="219" y="777"/>
                        <a:pt x="219" y="777"/>
                        <a:pt x="219" y="777"/>
                      </a:cubicBezTo>
                      <a:cubicBezTo>
                        <a:pt x="97" y="774"/>
                        <a:pt x="0" y="677"/>
                        <a:pt x="0" y="558"/>
                      </a:cubicBezTo>
                      <a:cubicBezTo>
                        <a:pt x="0" y="447"/>
                        <a:pt x="83" y="356"/>
                        <a:pt x="190" y="340"/>
                      </a:cubicBezTo>
                      <a:cubicBezTo>
                        <a:pt x="190" y="337"/>
                        <a:pt x="190" y="330"/>
                        <a:pt x="190" y="326"/>
                      </a:cubicBezTo>
                      <a:cubicBezTo>
                        <a:pt x="190" y="195"/>
                        <a:pt x="266" y="83"/>
                        <a:pt x="377" y="31"/>
                      </a:cubicBezTo>
                      <a:cubicBezTo>
                        <a:pt x="377" y="31"/>
                        <a:pt x="377" y="31"/>
                        <a:pt x="377" y="31"/>
                      </a:cubicBezTo>
                      <a:cubicBezTo>
                        <a:pt x="420" y="12"/>
                        <a:pt x="464" y="0"/>
                        <a:pt x="514" y="0"/>
                      </a:cubicBezTo>
                      <a:cubicBezTo>
                        <a:pt x="628" y="0"/>
                        <a:pt x="727" y="59"/>
                        <a:pt x="785" y="145"/>
                      </a:cubicBezTo>
                      <a:cubicBezTo>
                        <a:pt x="811" y="132"/>
                        <a:pt x="842" y="123"/>
                        <a:pt x="875" y="123"/>
                      </a:cubicBezTo>
                      <a:cubicBezTo>
                        <a:pt x="913" y="123"/>
                        <a:pt x="950" y="135"/>
                        <a:pt x="979" y="154"/>
                      </a:cubicBezTo>
                      <a:cubicBezTo>
                        <a:pt x="1029" y="187"/>
                        <a:pt x="1062" y="242"/>
                        <a:pt x="1064" y="306"/>
                      </a:cubicBezTo>
                      <a:cubicBezTo>
                        <a:pt x="1133" y="353"/>
                        <a:pt x="1181" y="434"/>
                        <a:pt x="1181" y="522"/>
                      </a:cubicBezTo>
                      <a:cubicBezTo>
                        <a:pt x="1181" y="608"/>
                        <a:pt x="1140" y="683"/>
                        <a:pt x="1074" y="72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762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7222" tIns="33611" rIns="67222" bIns="3361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</a:endParaRPr>
                </a:p>
              </p:txBody>
            </p:sp>
          </p:grpSp>
          <p:sp>
            <p:nvSpPr>
              <p:cNvPr id="378" name="Freeform 8"/>
              <p:cNvSpPr>
                <a:spLocks/>
              </p:cNvSpPr>
              <p:nvPr/>
            </p:nvSpPr>
            <p:spPr bwMode="auto">
              <a:xfrm>
                <a:off x="14014451" y="2555396"/>
                <a:ext cx="1187450" cy="1076325"/>
              </a:xfrm>
              <a:custGeom>
                <a:avLst/>
                <a:gdLst>
                  <a:gd name="T0" fmla="*/ 805 w 805"/>
                  <a:gd name="T1" fmla="*/ 522 h 729"/>
                  <a:gd name="T2" fmla="*/ 688 w 805"/>
                  <a:gd name="T3" fmla="*/ 306 h 729"/>
                  <a:gd name="T4" fmla="*/ 603 w 805"/>
                  <a:gd name="T5" fmla="*/ 154 h 729"/>
                  <a:gd name="T6" fmla="*/ 499 w 805"/>
                  <a:gd name="T7" fmla="*/ 123 h 729"/>
                  <a:gd name="T8" fmla="*/ 409 w 805"/>
                  <a:gd name="T9" fmla="*/ 145 h 729"/>
                  <a:gd name="T10" fmla="*/ 138 w 805"/>
                  <a:gd name="T11" fmla="*/ 0 h 729"/>
                  <a:gd name="T12" fmla="*/ 0 w 805"/>
                  <a:gd name="T13" fmla="*/ 31 h 729"/>
                  <a:gd name="T14" fmla="*/ 698 w 805"/>
                  <a:gd name="T15" fmla="*/ 729 h 729"/>
                  <a:gd name="T16" fmla="*/ 805 w 805"/>
                  <a:gd name="T17" fmla="*/ 522 h 7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05" h="729">
                    <a:moveTo>
                      <a:pt x="805" y="522"/>
                    </a:moveTo>
                    <a:cubicBezTo>
                      <a:pt x="805" y="434"/>
                      <a:pt x="757" y="353"/>
                      <a:pt x="688" y="306"/>
                    </a:cubicBezTo>
                    <a:cubicBezTo>
                      <a:pt x="686" y="242"/>
                      <a:pt x="653" y="187"/>
                      <a:pt x="603" y="154"/>
                    </a:cubicBezTo>
                    <a:cubicBezTo>
                      <a:pt x="574" y="135"/>
                      <a:pt x="537" y="123"/>
                      <a:pt x="499" y="123"/>
                    </a:cubicBezTo>
                    <a:cubicBezTo>
                      <a:pt x="466" y="123"/>
                      <a:pt x="435" y="132"/>
                      <a:pt x="409" y="145"/>
                    </a:cubicBezTo>
                    <a:cubicBezTo>
                      <a:pt x="351" y="59"/>
                      <a:pt x="252" y="0"/>
                      <a:pt x="138" y="0"/>
                    </a:cubicBezTo>
                    <a:cubicBezTo>
                      <a:pt x="88" y="0"/>
                      <a:pt x="43" y="12"/>
                      <a:pt x="0" y="31"/>
                    </a:cubicBezTo>
                    <a:cubicBezTo>
                      <a:pt x="698" y="729"/>
                      <a:pt x="698" y="729"/>
                      <a:pt x="698" y="729"/>
                    </a:cubicBezTo>
                    <a:cubicBezTo>
                      <a:pt x="764" y="683"/>
                      <a:pt x="805" y="608"/>
                      <a:pt x="805" y="522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22" tIns="33611" rIns="67222" bIns="33611" numCol="1" anchor="t" anchorCtr="0" compatLnSpc="1">
                <a:prstTxWarp prst="textNoShape">
                  <a:avLst/>
                </a:prstTxWarp>
              </a:bodyPr>
              <a:lstStyle/>
              <a:p>
                <a:pPr defTabSz="685714"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</a:endParaRPr>
              </a:p>
            </p:txBody>
          </p:sp>
          <p:sp>
            <p:nvSpPr>
              <p:cNvPr id="379" name="Freeform 9"/>
              <p:cNvSpPr>
                <a:spLocks/>
              </p:cNvSpPr>
              <p:nvPr/>
            </p:nvSpPr>
            <p:spPr bwMode="auto">
              <a:xfrm>
                <a:off x="13458826" y="2601433"/>
                <a:ext cx="1585913" cy="1101725"/>
              </a:xfrm>
              <a:custGeom>
                <a:avLst/>
                <a:gdLst>
                  <a:gd name="T0" fmla="*/ 377 w 1074"/>
                  <a:gd name="T1" fmla="*/ 0 h 746"/>
                  <a:gd name="T2" fmla="*/ 190 w 1074"/>
                  <a:gd name="T3" fmla="*/ 295 h 746"/>
                  <a:gd name="T4" fmla="*/ 190 w 1074"/>
                  <a:gd name="T5" fmla="*/ 309 h 746"/>
                  <a:gd name="T6" fmla="*/ 0 w 1074"/>
                  <a:gd name="T7" fmla="*/ 527 h 746"/>
                  <a:gd name="T8" fmla="*/ 219 w 1074"/>
                  <a:gd name="T9" fmla="*/ 746 h 746"/>
                  <a:gd name="T10" fmla="*/ 304 w 1074"/>
                  <a:gd name="T11" fmla="*/ 746 h 746"/>
                  <a:gd name="T12" fmla="*/ 342 w 1074"/>
                  <a:gd name="T13" fmla="*/ 746 h 746"/>
                  <a:gd name="T14" fmla="*/ 356 w 1074"/>
                  <a:gd name="T15" fmla="*/ 746 h 746"/>
                  <a:gd name="T16" fmla="*/ 366 w 1074"/>
                  <a:gd name="T17" fmla="*/ 746 h 746"/>
                  <a:gd name="T18" fmla="*/ 898 w 1074"/>
                  <a:gd name="T19" fmla="*/ 746 h 746"/>
                  <a:gd name="T20" fmla="*/ 924 w 1074"/>
                  <a:gd name="T21" fmla="*/ 746 h 746"/>
                  <a:gd name="T22" fmla="*/ 952 w 1074"/>
                  <a:gd name="T23" fmla="*/ 746 h 746"/>
                  <a:gd name="T24" fmla="*/ 1074 w 1074"/>
                  <a:gd name="T25" fmla="*/ 698 h 746"/>
                  <a:gd name="T26" fmla="*/ 377 w 1074"/>
                  <a:gd name="T27" fmla="*/ 0 h 746"/>
                  <a:gd name="T28" fmla="*/ 377 w 1074"/>
                  <a:gd name="T29" fmla="*/ 0 h 7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74" h="746">
                    <a:moveTo>
                      <a:pt x="377" y="0"/>
                    </a:moveTo>
                    <a:cubicBezTo>
                      <a:pt x="266" y="52"/>
                      <a:pt x="190" y="164"/>
                      <a:pt x="190" y="295"/>
                    </a:cubicBezTo>
                    <a:cubicBezTo>
                      <a:pt x="190" y="299"/>
                      <a:pt x="190" y="306"/>
                      <a:pt x="190" y="309"/>
                    </a:cubicBezTo>
                    <a:cubicBezTo>
                      <a:pt x="83" y="325"/>
                      <a:pt x="0" y="416"/>
                      <a:pt x="0" y="527"/>
                    </a:cubicBezTo>
                    <a:cubicBezTo>
                      <a:pt x="0" y="646"/>
                      <a:pt x="97" y="743"/>
                      <a:pt x="219" y="746"/>
                    </a:cubicBezTo>
                    <a:cubicBezTo>
                      <a:pt x="219" y="746"/>
                      <a:pt x="219" y="746"/>
                      <a:pt x="304" y="746"/>
                    </a:cubicBezTo>
                    <a:cubicBezTo>
                      <a:pt x="316" y="746"/>
                      <a:pt x="337" y="746"/>
                      <a:pt x="342" y="746"/>
                    </a:cubicBezTo>
                    <a:cubicBezTo>
                      <a:pt x="342" y="746"/>
                      <a:pt x="342" y="746"/>
                      <a:pt x="356" y="746"/>
                    </a:cubicBezTo>
                    <a:cubicBezTo>
                      <a:pt x="359" y="746"/>
                      <a:pt x="363" y="746"/>
                      <a:pt x="366" y="746"/>
                    </a:cubicBezTo>
                    <a:cubicBezTo>
                      <a:pt x="499" y="746"/>
                      <a:pt x="779" y="746"/>
                      <a:pt x="898" y="746"/>
                    </a:cubicBezTo>
                    <a:cubicBezTo>
                      <a:pt x="907" y="746"/>
                      <a:pt x="916" y="746"/>
                      <a:pt x="924" y="746"/>
                    </a:cubicBezTo>
                    <a:cubicBezTo>
                      <a:pt x="933" y="746"/>
                      <a:pt x="943" y="746"/>
                      <a:pt x="952" y="746"/>
                    </a:cubicBezTo>
                    <a:cubicBezTo>
                      <a:pt x="998" y="741"/>
                      <a:pt x="1038" y="722"/>
                      <a:pt x="1074" y="698"/>
                    </a:cubicBezTo>
                    <a:cubicBezTo>
                      <a:pt x="377" y="0"/>
                      <a:pt x="377" y="0"/>
                      <a:pt x="377" y="0"/>
                    </a:cubicBezTo>
                    <a:cubicBezTo>
                      <a:pt x="377" y="0"/>
                      <a:pt x="377" y="0"/>
                      <a:pt x="377" y="0"/>
                    </a:cubicBez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22" tIns="33611" rIns="67222" bIns="33611" numCol="1" anchor="t" anchorCtr="0" compatLnSpc="1">
                <a:prstTxWarp prst="textNoShape">
                  <a:avLst/>
                </a:prstTxWarp>
              </a:bodyPr>
              <a:lstStyle/>
              <a:p>
                <a:pPr defTabSz="685714"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</a:endParaRPr>
              </a:p>
            </p:txBody>
          </p:sp>
        </p:grpSp>
        <p:sp>
          <p:nvSpPr>
            <p:cNvPr id="375" name="TextBox 374"/>
            <p:cNvSpPr txBox="1"/>
            <p:nvPr/>
          </p:nvSpPr>
          <p:spPr>
            <a:xfrm>
              <a:off x="11951074" y="4820770"/>
              <a:ext cx="1380873" cy="229534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 defTabSz="671879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defRPr/>
              </a:pPr>
              <a:r>
                <a:rPr lang="en-US" sz="1029" kern="0" spc="-51" dirty="0">
                  <a:solidFill>
                    <a:srgbClr val="FFFFFF"/>
                  </a:solidFill>
                  <a:latin typeface="Segoe UI Light"/>
                  <a:ea typeface="ＭＳ Ｐゴシック" charset="0"/>
                  <a:cs typeface="Segoe UI Light"/>
                </a:rPr>
                <a:t>Customers</a:t>
              </a:r>
            </a:p>
          </p:txBody>
        </p:sp>
        <p:pic>
          <p:nvPicPr>
            <p:cNvPr id="376" name="Picture 375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72248" y="4063823"/>
              <a:ext cx="682105" cy="682105"/>
            </a:xfrm>
            <a:prstGeom prst="rect">
              <a:avLst/>
            </a:prstGeom>
          </p:spPr>
        </p:pic>
      </p:grpSp>
      <p:grpSp>
        <p:nvGrpSpPr>
          <p:cNvPr id="382" name="Group 381"/>
          <p:cNvGrpSpPr/>
          <p:nvPr/>
        </p:nvGrpSpPr>
        <p:grpSpPr>
          <a:xfrm>
            <a:off x="2126667" y="916718"/>
            <a:ext cx="1129766" cy="762049"/>
            <a:chOff x="11898418" y="3969159"/>
            <a:chExt cx="1819275" cy="1227138"/>
          </a:xfrm>
        </p:grpSpPr>
        <p:grpSp>
          <p:nvGrpSpPr>
            <p:cNvPr id="383" name="Group 382"/>
            <p:cNvGrpSpPr/>
            <p:nvPr/>
          </p:nvGrpSpPr>
          <p:grpSpPr>
            <a:xfrm>
              <a:off x="11898418" y="3969159"/>
              <a:ext cx="1819275" cy="1227138"/>
              <a:chOff x="13422313" y="2505075"/>
              <a:chExt cx="1819275" cy="1227138"/>
            </a:xfrm>
          </p:grpSpPr>
          <p:grpSp>
            <p:nvGrpSpPr>
              <p:cNvPr id="386" name="Group 4"/>
              <p:cNvGrpSpPr>
                <a:grpSpLocks noChangeAspect="1"/>
              </p:cNvGrpSpPr>
              <p:nvPr/>
            </p:nvGrpSpPr>
            <p:grpSpPr bwMode="auto">
              <a:xfrm>
                <a:off x="13422313" y="2505075"/>
                <a:ext cx="1819275" cy="1227138"/>
                <a:chOff x="8455" y="1578"/>
                <a:chExt cx="1146" cy="773"/>
              </a:xfrm>
            </p:grpSpPr>
            <p:sp>
              <p:nvSpPr>
                <p:cNvPr id="389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8455" y="1578"/>
                  <a:ext cx="1146" cy="7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7222" tIns="33611" rIns="67222" bIns="3361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</a:endParaRPr>
                </a:p>
              </p:txBody>
            </p:sp>
            <p:sp>
              <p:nvSpPr>
                <p:cNvPr id="390" name="Freeform 5"/>
                <p:cNvSpPr>
                  <a:spLocks/>
                </p:cNvSpPr>
                <p:nvPr/>
              </p:nvSpPr>
              <p:spPr bwMode="auto">
                <a:xfrm>
                  <a:off x="8478" y="1603"/>
                  <a:ext cx="1098" cy="723"/>
                </a:xfrm>
                <a:custGeom>
                  <a:avLst/>
                  <a:gdLst>
                    <a:gd name="T0" fmla="*/ 1074 w 1181"/>
                    <a:gd name="T1" fmla="*/ 729 h 777"/>
                    <a:gd name="T2" fmla="*/ 1074 w 1181"/>
                    <a:gd name="T3" fmla="*/ 729 h 777"/>
                    <a:gd name="T4" fmla="*/ 1074 w 1181"/>
                    <a:gd name="T5" fmla="*/ 729 h 777"/>
                    <a:gd name="T6" fmla="*/ 952 w 1181"/>
                    <a:gd name="T7" fmla="*/ 777 h 777"/>
                    <a:gd name="T8" fmla="*/ 924 w 1181"/>
                    <a:gd name="T9" fmla="*/ 777 h 777"/>
                    <a:gd name="T10" fmla="*/ 898 w 1181"/>
                    <a:gd name="T11" fmla="*/ 777 h 777"/>
                    <a:gd name="T12" fmla="*/ 366 w 1181"/>
                    <a:gd name="T13" fmla="*/ 777 h 777"/>
                    <a:gd name="T14" fmla="*/ 356 w 1181"/>
                    <a:gd name="T15" fmla="*/ 777 h 777"/>
                    <a:gd name="T16" fmla="*/ 342 w 1181"/>
                    <a:gd name="T17" fmla="*/ 777 h 777"/>
                    <a:gd name="T18" fmla="*/ 304 w 1181"/>
                    <a:gd name="T19" fmla="*/ 777 h 777"/>
                    <a:gd name="T20" fmla="*/ 219 w 1181"/>
                    <a:gd name="T21" fmla="*/ 777 h 777"/>
                    <a:gd name="T22" fmla="*/ 0 w 1181"/>
                    <a:gd name="T23" fmla="*/ 558 h 777"/>
                    <a:gd name="T24" fmla="*/ 190 w 1181"/>
                    <a:gd name="T25" fmla="*/ 340 h 777"/>
                    <a:gd name="T26" fmla="*/ 190 w 1181"/>
                    <a:gd name="T27" fmla="*/ 326 h 777"/>
                    <a:gd name="T28" fmla="*/ 377 w 1181"/>
                    <a:gd name="T29" fmla="*/ 31 h 777"/>
                    <a:gd name="T30" fmla="*/ 377 w 1181"/>
                    <a:gd name="T31" fmla="*/ 31 h 777"/>
                    <a:gd name="T32" fmla="*/ 514 w 1181"/>
                    <a:gd name="T33" fmla="*/ 0 h 777"/>
                    <a:gd name="T34" fmla="*/ 785 w 1181"/>
                    <a:gd name="T35" fmla="*/ 145 h 777"/>
                    <a:gd name="T36" fmla="*/ 875 w 1181"/>
                    <a:gd name="T37" fmla="*/ 123 h 777"/>
                    <a:gd name="T38" fmla="*/ 979 w 1181"/>
                    <a:gd name="T39" fmla="*/ 154 h 777"/>
                    <a:gd name="T40" fmla="*/ 1064 w 1181"/>
                    <a:gd name="T41" fmla="*/ 306 h 777"/>
                    <a:gd name="T42" fmla="*/ 1181 w 1181"/>
                    <a:gd name="T43" fmla="*/ 522 h 777"/>
                    <a:gd name="T44" fmla="*/ 1074 w 1181"/>
                    <a:gd name="T45" fmla="*/ 729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181" h="777">
                      <a:moveTo>
                        <a:pt x="1074" y="729"/>
                      </a:moveTo>
                      <a:cubicBezTo>
                        <a:pt x="1074" y="729"/>
                        <a:pt x="1074" y="729"/>
                        <a:pt x="1074" y="729"/>
                      </a:cubicBezTo>
                      <a:cubicBezTo>
                        <a:pt x="1074" y="729"/>
                        <a:pt x="1074" y="729"/>
                        <a:pt x="1074" y="729"/>
                      </a:cubicBezTo>
                      <a:cubicBezTo>
                        <a:pt x="1038" y="753"/>
                        <a:pt x="998" y="772"/>
                        <a:pt x="952" y="777"/>
                      </a:cubicBezTo>
                      <a:cubicBezTo>
                        <a:pt x="943" y="777"/>
                        <a:pt x="933" y="777"/>
                        <a:pt x="924" y="777"/>
                      </a:cubicBezTo>
                      <a:cubicBezTo>
                        <a:pt x="916" y="777"/>
                        <a:pt x="907" y="777"/>
                        <a:pt x="898" y="777"/>
                      </a:cubicBezTo>
                      <a:cubicBezTo>
                        <a:pt x="779" y="777"/>
                        <a:pt x="499" y="777"/>
                        <a:pt x="366" y="777"/>
                      </a:cubicBezTo>
                      <a:cubicBezTo>
                        <a:pt x="363" y="777"/>
                        <a:pt x="359" y="777"/>
                        <a:pt x="356" y="777"/>
                      </a:cubicBezTo>
                      <a:cubicBezTo>
                        <a:pt x="342" y="777"/>
                        <a:pt x="342" y="777"/>
                        <a:pt x="342" y="777"/>
                      </a:cubicBezTo>
                      <a:cubicBezTo>
                        <a:pt x="337" y="777"/>
                        <a:pt x="316" y="777"/>
                        <a:pt x="304" y="777"/>
                      </a:cubicBezTo>
                      <a:cubicBezTo>
                        <a:pt x="219" y="777"/>
                        <a:pt x="219" y="777"/>
                        <a:pt x="219" y="777"/>
                      </a:cubicBezTo>
                      <a:cubicBezTo>
                        <a:pt x="97" y="774"/>
                        <a:pt x="0" y="677"/>
                        <a:pt x="0" y="558"/>
                      </a:cubicBezTo>
                      <a:cubicBezTo>
                        <a:pt x="0" y="447"/>
                        <a:pt x="83" y="356"/>
                        <a:pt x="190" y="340"/>
                      </a:cubicBezTo>
                      <a:cubicBezTo>
                        <a:pt x="190" y="337"/>
                        <a:pt x="190" y="330"/>
                        <a:pt x="190" y="326"/>
                      </a:cubicBezTo>
                      <a:cubicBezTo>
                        <a:pt x="190" y="195"/>
                        <a:pt x="266" y="83"/>
                        <a:pt x="377" y="31"/>
                      </a:cubicBezTo>
                      <a:cubicBezTo>
                        <a:pt x="377" y="31"/>
                        <a:pt x="377" y="31"/>
                        <a:pt x="377" y="31"/>
                      </a:cubicBezTo>
                      <a:cubicBezTo>
                        <a:pt x="420" y="12"/>
                        <a:pt x="464" y="0"/>
                        <a:pt x="514" y="0"/>
                      </a:cubicBezTo>
                      <a:cubicBezTo>
                        <a:pt x="628" y="0"/>
                        <a:pt x="727" y="59"/>
                        <a:pt x="785" y="145"/>
                      </a:cubicBezTo>
                      <a:cubicBezTo>
                        <a:pt x="811" y="132"/>
                        <a:pt x="842" y="123"/>
                        <a:pt x="875" y="123"/>
                      </a:cubicBezTo>
                      <a:cubicBezTo>
                        <a:pt x="913" y="123"/>
                        <a:pt x="950" y="135"/>
                        <a:pt x="979" y="154"/>
                      </a:cubicBezTo>
                      <a:cubicBezTo>
                        <a:pt x="1029" y="187"/>
                        <a:pt x="1062" y="242"/>
                        <a:pt x="1064" y="306"/>
                      </a:cubicBezTo>
                      <a:cubicBezTo>
                        <a:pt x="1133" y="353"/>
                        <a:pt x="1181" y="434"/>
                        <a:pt x="1181" y="522"/>
                      </a:cubicBezTo>
                      <a:cubicBezTo>
                        <a:pt x="1181" y="608"/>
                        <a:pt x="1140" y="683"/>
                        <a:pt x="1074" y="729"/>
                      </a:cubicBez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 w="762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7222" tIns="33611" rIns="67222" bIns="3361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</a:endParaRPr>
                </a:p>
              </p:txBody>
            </p:sp>
          </p:grpSp>
          <p:sp>
            <p:nvSpPr>
              <p:cNvPr id="387" name="Freeform 8"/>
              <p:cNvSpPr>
                <a:spLocks/>
              </p:cNvSpPr>
              <p:nvPr/>
            </p:nvSpPr>
            <p:spPr bwMode="auto">
              <a:xfrm>
                <a:off x="14010436" y="2555396"/>
                <a:ext cx="1187451" cy="1076324"/>
              </a:xfrm>
              <a:custGeom>
                <a:avLst/>
                <a:gdLst>
                  <a:gd name="T0" fmla="*/ 805 w 805"/>
                  <a:gd name="T1" fmla="*/ 522 h 729"/>
                  <a:gd name="T2" fmla="*/ 688 w 805"/>
                  <a:gd name="T3" fmla="*/ 306 h 729"/>
                  <a:gd name="T4" fmla="*/ 603 w 805"/>
                  <a:gd name="T5" fmla="*/ 154 h 729"/>
                  <a:gd name="T6" fmla="*/ 499 w 805"/>
                  <a:gd name="T7" fmla="*/ 123 h 729"/>
                  <a:gd name="T8" fmla="*/ 409 w 805"/>
                  <a:gd name="T9" fmla="*/ 145 h 729"/>
                  <a:gd name="T10" fmla="*/ 138 w 805"/>
                  <a:gd name="T11" fmla="*/ 0 h 729"/>
                  <a:gd name="T12" fmla="*/ 0 w 805"/>
                  <a:gd name="T13" fmla="*/ 31 h 729"/>
                  <a:gd name="T14" fmla="*/ 698 w 805"/>
                  <a:gd name="T15" fmla="*/ 729 h 729"/>
                  <a:gd name="T16" fmla="*/ 805 w 805"/>
                  <a:gd name="T17" fmla="*/ 522 h 7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05" h="729">
                    <a:moveTo>
                      <a:pt x="805" y="522"/>
                    </a:moveTo>
                    <a:cubicBezTo>
                      <a:pt x="805" y="434"/>
                      <a:pt x="757" y="353"/>
                      <a:pt x="688" y="306"/>
                    </a:cubicBezTo>
                    <a:cubicBezTo>
                      <a:pt x="686" y="242"/>
                      <a:pt x="653" y="187"/>
                      <a:pt x="603" y="154"/>
                    </a:cubicBezTo>
                    <a:cubicBezTo>
                      <a:pt x="574" y="135"/>
                      <a:pt x="537" y="123"/>
                      <a:pt x="499" y="123"/>
                    </a:cubicBezTo>
                    <a:cubicBezTo>
                      <a:pt x="466" y="123"/>
                      <a:pt x="435" y="132"/>
                      <a:pt x="409" y="145"/>
                    </a:cubicBezTo>
                    <a:cubicBezTo>
                      <a:pt x="351" y="59"/>
                      <a:pt x="252" y="0"/>
                      <a:pt x="138" y="0"/>
                    </a:cubicBezTo>
                    <a:cubicBezTo>
                      <a:pt x="88" y="0"/>
                      <a:pt x="43" y="12"/>
                      <a:pt x="0" y="31"/>
                    </a:cubicBezTo>
                    <a:cubicBezTo>
                      <a:pt x="698" y="729"/>
                      <a:pt x="698" y="729"/>
                      <a:pt x="698" y="729"/>
                    </a:cubicBezTo>
                    <a:cubicBezTo>
                      <a:pt x="764" y="683"/>
                      <a:pt x="805" y="608"/>
                      <a:pt x="805" y="522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22" tIns="33611" rIns="67222" bIns="33611" numCol="1" anchor="t" anchorCtr="0" compatLnSpc="1">
                <a:prstTxWarp prst="textNoShape">
                  <a:avLst/>
                </a:prstTxWarp>
              </a:bodyPr>
              <a:lstStyle/>
              <a:p>
                <a:pPr defTabSz="685714"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</a:endParaRPr>
              </a:p>
            </p:txBody>
          </p:sp>
          <p:sp>
            <p:nvSpPr>
              <p:cNvPr id="388" name="Freeform 9"/>
              <p:cNvSpPr>
                <a:spLocks/>
              </p:cNvSpPr>
              <p:nvPr/>
            </p:nvSpPr>
            <p:spPr bwMode="auto">
              <a:xfrm>
                <a:off x="13458826" y="2601433"/>
                <a:ext cx="1585913" cy="1101725"/>
              </a:xfrm>
              <a:custGeom>
                <a:avLst/>
                <a:gdLst>
                  <a:gd name="T0" fmla="*/ 377 w 1074"/>
                  <a:gd name="T1" fmla="*/ 0 h 746"/>
                  <a:gd name="T2" fmla="*/ 190 w 1074"/>
                  <a:gd name="T3" fmla="*/ 295 h 746"/>
                  <a:gd name="T4" fmla="*/ 190 w 1074"/>
                  <a:gd name="T5" fmla="*/ 309 h 746"/>
                  <a:gd name="T6" fmla="*/ 0 w 1074"/>
                  <a:gd name="T7" fmla="*/ 527 h 746"/>
                  <a:gd name="T8" fmla="*/ 219 w 1074"/>
                  <a:gd name="T9" fmla="*/ 746 h 746"/>
                  <a:gd name="T10" fmla="*/ 304 w 1074"/>
                  <a:gd name="T11" fmla="*/ 746 h 746"/>
                  <a:gd name="T12" fmla="*/ 342 w 1074"/>
                  <a:gd name="T13" fmla="*/ 746 h 746"/>
                  <a:gd name="T14" fmla="*/ 356 w 1074"/>
                  <a:gd name="T15" fmla="*/ 746 h 746"/>
                  <a:gd name="T16" fmla="*/ 366 w 1074"/>
                  <a:gd name="T17" fmla="*/ 746 h 746"/>
                  <a:gd name="T18" fmla="*/ 898 w 1074"/>
                  <a:gd name="T19" fmla="*/ 746 h 746"/>
                  <a:gd name="T20" fmla="*/ 924 w 1074"/>
                  <a:gd name="T21" fmla="*/ 746 h 746"/>
                  <a:gd name="T22" fmla="*/ 952 w 1074"/>
                  <a:gd name="T23" fmla="*/ 746 h 746"/>
                  <a:gd name="T24" fmla="*/ 1074 w 1074"/>
                  <a:gd name="T25" fmla="*/ 698 h 746"/>
                  <a:gd name="T26" fmla="*/ 377 w 1074"/>
                  <a:gd name="T27" fmla="*/ 0 h 746"/>
                  <a:gd name="T28" fmla="*/ 377 w 1074"/>
                  <a:gd name="T29" fmla="*/ 0 h 7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74" h="746">
                    <a:moveTo>
                      <a:pt x="377" y="0"/>
                    </a:moveTo>
                    <a:cubicBezTo>
                      <a:pt x="266" y="52"/>
                      <a:pt x="190" y="164"/>
                      <a:pt x="190" y="295"/>
                    </a:cubicBezTo>
                    <a:cubicBezTo>
                      <a:pt x="190" y="299"/>
                      <a:pt x="190" y="306"/>
                      <a:pt x="190" y="309"/>
                    </a:cubicBezTo>
                    <a:cubicBezTo>
                      <a:pt x="83" y="325"/>
                      <a:pt x="0" y="416"/>
                      <a:pt x="0" y="527"/>
                    </a:cubicBezTo>
                    <a:cubicBezTo>
                      <a:pt x="0" y="646"/>
                      <a:pt x="97" y="743"/>
                      <a:pt x="219" y="746"/>
                    </a:cubicBezTo>
                    <a:cubicBezTo>
                      <a:pt x="219" y="746"/>
                      <a:pt x="219" y="746"/>
                      <a:pt x="304" y="746"/>
                    </a:cubicBezTo>
                    <a:cubicBezTo>
                      <a:pt x="316" y="746"/>
                      <a:pt x="337" y="746"/>
                      <a:pt x="342" y="746"/>
                    </a:cubicBezTo>
                    <a:cubicBezTo>
                      <a:pt x="342" y="746"/>
                      <a:pt x="342" y="746"/>
                      <a:pt x="356" y="746"/>
                    </a:cubicBezTo>
                    <a:cubicBezTo>
                      <a:pt x="359" y="746"/>
                      <a:pt x="363" y="746"/>
                      <a:pt x="366" y="746"/>
                    </a:cubicBezTo>
                    <a:cubicBezTo>
                      <a:pt x="499" y="746"/>
                      <a:pt x="779" y="746"/>
                      <a:pt x="898" y="746"/>
                    </a:cubicBezTo>
                    <a:cubicBezTo>
                      <a:pt x="907" y="746"/>
                      <a:pt x="916" y="746"/>
                      <a:pt x="924" y="746"/>
                    </a:cubicBezTo>
                    <a:cubicBezTo>
                      <a:pt x="933" y="746"/>
                      <a:pt x="943" y="746"/>
                      <a:pt x="952" y="746"/>
                    </a:cubicBezTo>
                    <a:cubicBezTo>
                      <a:pt x="998" y="741"/>
                      <a:pt x="1038" y="722"/>
                      <a:pt x="1074" y="698"/>
                    </a:cubicBezTo>
                    <a:cubicBezTo>
                      <a:pt x="377" y="0"/>
                      <a:pt x="377" y="0"/>
                      <a:pt x="377" y="0"/>
                    </a:cubicBezTo>
                    <a:cubicBezTo>
                      <a:pt x="377" y="0"/>
                      <a:pt x="377" y="0"/>
                      <a:pt x="377" y="0"/>
                    </a:cubicBez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22" tIns="33611" rIns="67222" bIns="33611" numCol="1" anchor="t" anchorCtr="0" compatLnSpc="1">
                <a:prstTxWarp prst="textNoShape">
                  <a:avLst/>
                </a:prstTxWarp>
              </a:bodyPr>
              <a:lstStyle/>
              <a:p>
                <a:pPr defTabSz="685714"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</a:endParaRPr>
              </a:p>
            </p:txBody>
          </p:sp>
        </p:grpSp>
        <p:sp>
          <p:nvSpPr>
            <p:cNvPr id="384" name="TextBox 383"/>
            <p:cNvSpPr txBox="1"/>
            <p:nvPr/>
          </p:nvSpPr>
          <p:spPr>
            <a:xfrm>
              <a:off x="12003517" y="4826229"/>
              <a:ext cx="1638083" cy="229534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 defTabSz="671879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defRPr/>
              </a:pPr>
              <a:r>
                <a:rPr lang="en-US" sz="1029" kern="0" spc="-51" dirty="0">
                  <a:solidFill>
                    <a:srgbClr val="FFFFFF"/>
                  </a:solidFill>
                  <a:latin typeface="Segoe UI Light"/>
                  <a:ea typeface="ＭＳ Ｐゴシック" charset="0"/>
                  <a:cs typeface="Segoe UI Light"/>
                </a:rPr>
                <a:t>Partners</a:t>
              </a:r>
            </a:p>
          </p:txBody>
        </p:sp>
        <p:pic>
          <p:nvPicPr>
            <p:cNvPr id="385" name="Picture 384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64754" y="4092490"/>
              <a:ext cx="682105" cy="682105"/>
            </a:xfrm>
            <a:prstGeom prst="rect">
              <a:avLst/>
            </a:prstGeom>
          </p:spPr>
        </p:pic>
      </p:grpSp>
      <p:grpSp>
        <p:nvGrpSpPr>
          <p:cNvPr id="456" name="Group 455"/>
          <p:cNvGrpSpPr/>
          <p:nvPr/>
        </p:nvGrpSpPr>
        <p:grpSpPr>
          <a:xfrm>
            <a:off x="7656406" y="3801237"/>
            <a:ext cx="738095" cy="377141"/>
            <a:chOff x="9056289" y="5368072"/>
            <a:chExt cx="917394" cy="468756"/>
          </a:xfrm>
        </p:grpSpPr>
        <p:sp>
          <p:nvSpPr>
            <p:cNvPr id="457" name="Freeform 5"/>
            <p:cNvSpPr>
              <a:spLocks/>
            </p:cNvSpPr>
            <p:nvPr/>
          </p:nvSpPr>
          <p:spPr bwMode="auto">
            <a:xfrm>
              <a:off x="9056289" y="5799944"/>
              <a:ext cx="917394" cy="36884"/>
            </a:xfrm>
            <a:custGeom>
              <a:avLst/>
              <a:gdLst>
                <a:gd name="T0" fmla="*/ 0 w 578"/>
                <a:gd name="T1" fmla="*/ 6 h 23"/>
                <a:gd name="T2" fmla="*/ 0 w 578"/>
                <a:gd name="T3" fmla="*/ 11 h 23"/>
                <a:gd name="T4" fmla="*/ 0 w 578"/>
                <a:gd name="T5" fmla="*/ 12 h 23"/>
                <a:gd name="T6" fmla="*/ 0 w 578"/>
                <a:gd name="T7" fmla="*/ 12 h 23"/>
                <a:gd name="T8" fmla="*/ 0 w 578"/>
                <a:gd name="T9" fmla="*/ 13 h 23"/>
                <a:gd name="T10" fmla="*/ 0 w 578"/>
                <a:gd name="T11" fmla="*/ 14 h 23"/>
                <a:gd name="T12" fmla="*/ 11 w 578"/>
                <a:gd name="T13" fmla="*/ 23 h 23"/>
                <a:gd name="T14" fmla="*/ 566 w 578"/>
                <a:gd name="T15" fmla="*/ 23 h 23"/>
                <a:gd name="T16" fmla="*/ 578 w 578"/>
                <a:gd name="T17" fmla="*/ 15 h 23"/>
                <a:gd name="T18" fmla="*/ 578 w 578"/>
                <a:gd name="T19" fmla="*/ 14 h 23"/>
                <a:gd name="T20" fmla="*/ 578 w 578"/>
                <a:gd name="T21" fmla="*/ 6 h 23"/>
                <a:gd name="T22" fmla="*/ 0 w 578"/>
                <a:gd name="T23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8" h="23">
                  <a:moveTo>
                    <a:pt x="0" y="6"/>
                  </a:moveTo>
                  <a:cubicBezTo>
                    <a:pt x="0" y="18"/>
                    <a:pt x="0" y="11"/>
                    <a:pt x="0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9"/>
                    <a:pt x="6" y="23"/>
                    <a:pt x="11" y="23"/>
                  </a:cubicBezTo>
                  <a:cubicBezTo>
                    <a:pt x="566" y="23"/>
                    <a:pt x="566" y="23"/>
                    <a:pt x="566" y="23"/>
                  </a:cubicBezTo>
                  <a:cubicBezTo>
                    <a:pt x="572" y="23"/>
                    <a:pt x="576" y="20"/>
                    <a:pt x="578" y="15"/>
                  </a:cubicBezTo>
                  <a:cubicBezTo>
                    <a:pt x="578" y="14"/>
                    <a:pt x="578" y="14"/>
                    <a:pt x="578" y="14"/>
                  </a:cubicBezTo>
                  <a:cubicBezTo>
                    <a:pt x="578" y="0"/>
                    <a:pt x="578" y="6"/>
                    <a:pt x="578" y="6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458" name="Freeform 6"/>
            <p:cNvSpPr>
              <a:spLocks/>
            </p:cNvSpPr>
            <p:nvPr/>
          </p:nvSpPr>
          <p:spPr bwMode="auto">
            <a:xfrm>
              <a:off x="9172304" y="5368072"/>
              <a:ext cx="685363" cy="444614"/>
            </a:xfrm>
            <a:custGeom>
              <a:avLst/>
              <a:gdLst>
                <a:gd name="T0" fmla="*/ 15 w 432"/>
                <a:gd name="T1" fmla="*/ 278 h 278"/>
                <a:gd name="T2" fmla="*/ 418 w 432"/>
                <a:gd name="T3" fmla="*/ 278 h 278"/>
                <a:gd name="T4" fmla="*/ 432 w 432"/>
                <a:gd name="T5" fmla="*/ 263 h 278"/>
                <a:gd name="T6" fmla="*/ 432 w 432"/>
                <a:gd name="T7" fmla="*/ 15 h 278"/>
                <a:gd name="T8" fmla="*/ 418 w 432"/>
                <a:gd name="T9" fmla="*/ 0 h 278"/>
                <a:gd name="T10" fmla="*/ 15 w 432"/>
                <a:gd name="T11" fmla="*/ 0 h 278"/>
                <a:gd name="T12" fmla="*/ 0 w 432"/>
                <a:gd name="T13" fmla="*/ 15 h 278"/>
                <a:gd name="T14" fmla="*/ 0 w 432"/>
                <a:gd name="T15" fmla="*/ 263 h 278"/>
                <a:gd name="T16" fmla="*/ 15 w 432"/>
                <a:gd name="T17" fmla="*/ 278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2" h="278">
                  <a:moveTo>
                    <a:pt x="15" y="278"/>
                  </a:moveTo>
                  <a:cubicBezTo>
                    <a:pt x="418" y="278"/>
                    <a:pt x="418" y="278"/>
                    <a:pt x="418" y="278"/>
                  </a:cubicBezTo>
                  <a:cubicBezTo>
                    <a:pt x="427" y="278"/>
                    <a:pt x="432" y="272"/>
                    <a:pt x="432" y="263"/>
                  </a:cubicBezTo>
                  <a:cubicBezTo>
                    <a:pt x="432" y="15"/>
                    <a:pt x="432" y="15"/>
                    <a:pt x="432" y="15"/>
                  </a:cubicBezTo>
                  <a:cubicBezTo>
                    <a:pt x="432" y="6"/>
                    <a:pt x="427" y="0"/>
                    <a:pt x="418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8" y="0"/>
                    <a:pt x="0" y="6"/>
                    <a:pt x="0" y="15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272"/>
                    <a:pt x="8" y="278"/>
                    <a:pt x="15" y="278"/>
                  </a:cubicBezTo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459" name="Freeform 7"/>
            <p:cNvSpPr>
              <a:spLocks/>
            </p:cNvSpPr>
            <p:nvPr/>
          </p:nvSpPr>
          <p:spPr bwMode="auto">
            <a:xfrm>
              <a:off x="9202482" y="5393555"/>
              <a:ext cx="626350" cy="390295"/>
            </a:xfrm>
            <a:custGeom>
              <a:avLst/>
              <a:gdLst>
                <a:gd name="T0" fmla="*/ 0 w 395"/>
                <a:gd name="T1" fmla="*/ 0 h 244"/>
                <a:gd name="T2" fmla="*/ 395 w 395"/>
                <a:gd name="T3" fmla="*/ 0 h 244"/>
                <a:gd name="T4" fmla="*/ 395 w 395"/>
                <a:gd name="T5" fmla="*/ 244 h 244"/>
                <a:gd name="T6" fmla="*/ 0 w 395"/>
                <a:gd name="T7" fmla="*/ 244 h 244"/>
                <a:gd name="T8" fmla="*/ 0 w 395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5" h="244">
                  <a:moveTo>
                    <a:pt x="0" y="0"/>
                  </a:moveTo>
                  <a:cubicBezTo>
                    <a:pt x="395" y="0"/>
                    <a:pt x="395" y="0"/>
                    <a:pt x="395" y="0"/>
                  </a:cubicBezTo>
                  <a:cubicBezTo>
                    <a:pt x="395" y="244"/>
                    <a:pt x="395" y="244"/>
                    <a:pt x="395" y="244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460" name="Freeform 8"/>
            <p:cNvSpPr>
              <a:spLocks/>
            </p:cNvSpPr>
            <p:nvPr/>
          </p:nvSpPr>
          <p:spPr bwMode="auto">
            <a:xfrm>
              <a:off x="9202482" y="5393555"/>
              <a:ext cx="372859" cy="390295"/>
            </a:xfrm>
            <a:custGeom>
              <a:avLst/>
              <a:gdLst>
                <a:gd name="T0" fmla="*/ 235 w 235"/>
                <a:gd name="T1" fmla="*/ 0 h 244"/>
                <a:gd name="T2" fmla="*/ 205 w 235"/>
                <a:gd name="T3" fmla="*/ 0 h 244"/>
                <a:gd name="T4" fmla="*/ 0 w 235"/>
                <a:gd name="T5" fmla="*/ 0 h 244"/>
                <a:gd name="T6" fmla="*/ 0 w 235"/>
                <a:gd name="T7" fmla="*/ 244 h 244"/>
                <a:gd name="T8" fmla="*/ 0 w 235"/>
                <a:gd name="T9" fmla="*/ 0 h 244"/>
                <a:gd name="T10" fmla="*/ 235 w 235"/>
                <a:gd name="T11" fmla="*/ 0 h 244"/>
                <a:gd name="T12" fmla="*/ 235 w 235"/>
                <a:gd name="T13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244">
                  <a:moveTo>
                    <a:pt x="235" y="0"/>
                  </a:moveTo>
                  <a:cubicBezTo>
                    <a:pt x="205" y="0"/>
                    <a:pt x="205" y="0"/>
                    <a:pt x="20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3" y="0"/>
                    <a:pt x="179" y="0"/>
                    <a:pt x="235" y="0"/>
                  </a:cubicBezTo>
                  <a:cubicBezTo>
                    <a:pt x="235" y="0"/>
                    <a:pt x="235" y="0"/>
                    <a:pt x="235" y="0"/>
                  </a:cubicBezTo>
                </a:path>
              </a:pathLst>
            </a:custGeom>
            <a:solidFill>
              <a:srgbClr val="5C476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461" name="Freeform 9"/>
            <p:cNvSpPr>
              <a:spLocks/>
            </p:cNvSpPr>
            <p:nvPr/>
          </p:nvSpPr>
          <p:spPr bwMode="auto">
            <a:xfrm>
              <a:off x="9202482" y="5393555"/>
              <a:ext cx="372859" cy="390295"/>
            </a:xfrm>
            <a:custGeom>
              <a:avLst/>
              <a:gdLst>
                <a:gd name="T0" fmla="*/ 235 w 235"/>
                <a:gd name="T1" fmla="*/ 0 h 244"/>
                <a:gd name="T2" fmla="*/ 0 w 235"/>
                <a:gd name="T3" fmla="*/ 0 h 244"/>
                <a:gd name="T4" fmla="*/ 0 w 235"/>
                <a:gd name="T5" fmla="*/ 244 h 244"/>
                <a:gd name="T6" fmla="*/ 205 w 235"/>
                <a:gd name="T7" fmla="*/ 244 h 244"/>
                <a:gd name="T8" fmla="*/ 235 w 235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44">
                  <a:moveTo>
                    <a:pt x="235" y="0"/>
                  </a:moveTo>
                  <a:cubicBezTo>
                    <a:pt x="179" y="0"/>
                    <a:pt x="103" y="0"/>
                    <a:pt x="0" y="0"/>
                  </a:cubicBezTo>
                  <a:cubicBezTo>
                    <a:pt x="0" y="0"/>
                    <a:pt x="0" y="0"/>
                    <a:pt x="0" y="244"/>
                  </a:cubicBezTo>
                  <a:cubicBezTo>
                    <a:pt x="205" y="244"/>
                    <a:pt x="205" y="244"/>
                    <a:pt x="205" y="244"/>
                  </a:cubicBezTo>
                  <a:cubicBezTo>
                    <a:pt x="235" y="0"/>
                    <a:pt x="235" y="0"/>
                    <a:pt x="235" y="0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pic>
          <p:nvPicPr>
            <p:cNvPr id="462" name="Picture 461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723" y="5471022"/>
              <a:ext cx="182880" cy="225552"/>
            </a:xfrm>
            <a:prstGeom prst="rect">
              <a:avLst/>
            </a:prstGeom>
          </p:spPr>
        </p:pic>
      </p:grpSp>
      <p:grpSp>
        <p:nvGrpSpPr>
          <p:cNvPr id="463" name="Group 462"/>
          <p:cNvGrpSpPr/>
          <p:nvPr/>
        </p:nvGrpSpPr>
        <p:grpSpPr>
          <a:xfrm>
            <a:off x="7985898" y="3213772"/>
            <a:ext cx="253944" cy="452730"/>
            <a:chOff x="9756164" y="5515355"/>
            <a:chExt cx="315632" cy="562707"/>
          </a:xfrm>
        </p:grpSpPr>
        <p:grpSp>
          <p:nvGrpSpPr>
            <p:cNvPr id="464" name="Group 463"/>
            <p:cNvGrpSpPr/>
            <p:nvPr/>
          </p:nvGrpSpPr>
          <p:grpSpPr>
            <a:xfrm>
              <a:off x="9775734" y="5561863"/>
              <a:ext cx="276493" cy="449812"/>
              <a:chOff x="8817145" y="5862985"/>
              <a:chExt cx="200848" cy="344482"/>
            </a:xfrm>
          </p:grpSpPr>
          <p:sp>
            <p:nvSpPr>
              <p:cNvPr id="467" name="Rectangle 11"/>
              <p:cNvSpPr>
                <a:spLocks noChangeArrowheads="1"/>
              </p:cNvSpPr>
              <p:nvPr/>
            </p:nvSpPr>
            <p:spPr bwMode="auto">
              <a:xfrm>
                <a:off x="8817145" y="5869469"/>
                <a:ext cx="200848" cy="337998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468" name="Rectangle 12"/>
              <p:cNvSpPr>
                <a:spLocks noChangeArrowheads="1"/>
              </p:cNvSpPr>
              <p:nvPr/>
            </p:nvSpPr>
            <p:spPr bwMode="auto">
              <a:xfrm>
                <a:off x="8817145" y="5862985"/>
                <a:ext cx="200848" cy="337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469" name="Freeform 16"/>
              <p:cNvSpPr>
                <a:spLocks/>
              </p:cNvSpPr>
              <p:nvPr/>
            </p:nvSpPr>
            <p:spPr bwMode="auto">
              <a:xfrm>
                <a:off x="8817145" y="5862985"/>
                <a:ext cx="118213" cy="337998"/>
              </a:xfrm>
              <a:custGeom>
                <a:avLst/>
                <a:gdLst>
                  <a:gd name="T0" fmla="*/ 206 w 206"/>
                  <a:gd name="T1" fmla="*/ 0 h 589"/>
                  <a:gd name="T2" fmla="*/ 0 w 206"/>
                  <a:gd name="T3" fmla="*/ 0 h 589"/>
                  <a:gd name="T4" fmla="*/ 0 w 206"/>
                  <a:gd name="T5" fmla="*/ 589 h 589"/>
                  <a:gd name="T6" fmla="*/ 116 w 206"/>
                  <a:gd name="T7" fmla="*/ 589 h 589"/>
                  <a:gd name="T8" fmla="*/ 206 w 206"/>
                  <a:gd name="T9" fmla="*/ 0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589">
                    <a:moveTo>
                      <a:pt x="206" y="0"/>
                    </a:moveTo>
                    <a:lnTo>
                      <a:pt x="0" y="0"/>
                    </a:lnTo>
                    <a:lnTo>
                      <a:pt x="0" y="589"/>
                    </a:lnTo>
                    <a:lnTo>
                      <a:pt x="116" y="589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470" name="Freeform 17"/>
              <p:cNvSpPr>
                <a:spLocks/>
              </p:cNvSpPr>
              <p:nvPr/>
            </p:nvSpPr>
            <p:spPr bwMode="auto">
              <a:xfrm>
                <a:off x="8817145" y="5862985"/>
                <a:ext cx="118213" cy="337998"/>
              </a:xfrm>
              <a:custGeom>
                <a:avLst/>
                <a:gdLst>
                  <a:gd name="T0" fmla="*/ 206 w 206"/>
                  <a:gd name="T1" fmla="*/ 0 h 589"/>
                  <a:gd name="T2" fmla="*/ 0 w 206"/>
                  <a:gd name="T3" fmla="*/ 0 h 589"/>
                  <a:gd name="T4" fmla="*/ 0 w 206"/>
                  <a:gd name="T5" fmla="*/ 589 h 589"/>
                  <a:gd name="T6" fmla="*/ 116 w 206"/>
                  <a:gd name="T7" fmla="*/ 589 h 589"/>
                  <a:gd name="T8" fmla="*/ 206 w 206"/>
                  <a:gd name="T9" fmla="*/ 0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589">
                    <a:moveTo>
                      <a:pt x="206" y="0"/>
                    </a:moveTo>
                    <a:lnTo>
                      <a:pt x="0" y="0"/>
                    </a:lnTo>
                    <a:lnTo>
                      <a:pt x="0" y="589"/>
                    </a:lnTo>
                    <a:lnTo>
                      <a:pt x="116" y="589"/>
                    </a:lnTo>
                    <a:lnTo>
                      <a:pt x="20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</p:grpSp>
        <p:sp>
          <p:nvSpPr>
            <p:cNvPr id="465" name="Freeform 464"/>
            <p:cNvSpPr>
              <a:spLocks noChangeAspect="1"/>
            </p:cNvSpPr>
            <p:nvPr/>
          </p:nvSpPr>
          <p:spPr bwMode="black">
            <a:xfrm>
              <a:off x="9756164" y="5515355"/>
              <a:ext cx="315632" cy="562707"/>
            </a:xfrm>
            <a:custGeom>
              <a:avLst/>
              <a:gdLst>
                <a:gd name="connsiteX0" fmla="*/ 434533 w 869066"/>
                <a:gd name="connsiteY0" fmla="*/ 1384058 h 1549372"/>
                <a:gd name="connsiteX1" fmla="*/ 370525 w 869066"/>
                <a:gd name="connsiteY1" fmla="*/ 1448066 h 1549372"/>
                <a:gd name="connsiteX2" fmla="*/ 434533 w 869066"/>
                <a:gd name="connsiteY2" fmla="*/ 1512074 h 1549372"/>
                <a:gd name="connsiteX3" fmla="*/ 498541 w 869066"/>
                <a:gd name="connsiteY3" fmla="*/ 1448066 h 1549372"/>
                <a:gd name="connsiteX4" fmla="*/ 434533 w 869066"/>
                <a:gd name="connsiteY4" fmla="*/ 1384058 h 1549372"/>
                <a:gd name="connsiteX5" fmla="*/ 81603 w 869066"/>
                <a:gd name="connsiteY5" fmla="*/ 251558 h 1549372"/>
                <a:gd name="connsiteX6" fmla="*/ 81603 w 869066"/>
                <a:gd name="connsiteY6" fmla="*/ 1343379 h 1549372"/>
                <a:gd name="connsiteX7" fmla="*/ 787464 w 869066"/>
                <a:gd name="connsiteY7" fmla="*/ 1343379 h 1549372"/>
                <a:gd name="connsiteX8" fmla="*/ 787464 w 869066"/>
                <a:gd name="connsiteY8" fmla="*/ 251558 h 1549372"/>
                <a:gd name="connsiteX9" fmla="*/ 144847 w 869066"/>
                <a:gd name="connsiteY9" fmla="*/ 0 h 1549372"/>
                <a:gd name="connsiteX10" fmla="*/ 724219 w 869066"/>
                <a:gd name="connsiteY10" fmla="*/ 0 h 1549372"/>
                <a:gd name="connsiteX11" fmla="*/ 869066 w 869066"/>
                <a:gd name="connsiteY11" fmla="*/ 144847 h 1549372"/>
                <a:gd name="connsiteX12" fmla="*/ 869066 w 869066"/>
                <a:gd name="connsiteY12" fmla="*/ 1404525 h 1549372"/>
                <a:gd name="connsiteX13" fmla="*/ 724219 w 869066"/>
                <a:gd name="connsiteY13" fmla="*/ 1549372 h 1549372"/>
                <a:gd name="connsiteX14" fmla="*/ 144847 w 869066"/>
                <a:gd name="connsiteY14" fmla="*/ 1549372 h 1549372"/>
                <a:gd name="connsiteX15" fmla="*/ 0 w 869066"/>
                <a:gd name="connsiteY15" fmla="*/ 1404525 h 1549372"/>
                <a:gd name="connsiteX16" fmla="*/ 0 w 869066"/>
                <a:gd name="connsiteY16" fmla="*/ 144847 h 1549372"/>
                <a:gd name="connsiteX17" fmla="*/ 144847 w 869066"/>
                <a:gd name="connsiteY17" fmla="*/ 0 h 1549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69066" h="1549372">
                  <a:moveTo>
                    <a:pt x="434533" y="1384058"/>
                  </a:moveTo>
                  <a:cubicBezTo>
                    <a:pt x="399182" y="1384058"/>
                    <a:pt x="370525" y="1412715"/>
                    <a:pt x="370525" y="1448066"/>
                  </a:cubicBezTo>
                  <a:cubicBezTo>
                    <a:pt x="370525" y="1483417"/>
                    <a:pt x="399182" y="1512074"/>
                    <a:pt x="434533" y="1512074"/>
                  </a:cubicBezTo>
                  <a:cubicBezTo>
                    <a:pt x="469884" y="1512074"/>
                    <a:pt x="498541" y="1483417"/>
                    <a:pt x="498541" y="1448066"/>
                  </a:cubicBezTo>
                  <a:cubicBezTo>
                    <a:pt x="498541" y="1412715"/>
                    <a:pt x="469884" y="1384058"/>
                    <a:pt x="434533" y="1384058"/>
                  </a:cubicBezTo>
                  <a:close/>
                  <a:moveTo>
                    <a:pt x="81603" y="251558"/>
                  </a:moveTo>
                  <a:lnTo>
                    <a:pt x="81603" y="1343379"/>
                  </a:lnTo>
                  <a:lnTo>
                    <a:pt x="787464" y="1343379"/>
                  </a:lnTo>
                  <a:lnTo>
                    <a:pt x="787464" y="251558"/>
                  </a:lnTo>
                  <a:close/>
                  <a:moveTo>
                    <a:pt x="144847" y="0"/>
                  </a:moveTo>
                  <a:lnTo>
                    <a:pt x="724219" y="0"/>
                  </a:lnTo>
                  <a:cubicBezTo>
                    <a:pt x="804216" y="0"/>
                    <a:pt x="869066" y="64850"/>
                    <a:pt x="869066" y="144847"/>
                  </a:cubicBezTo>
                  <a:lnTo>
                    <a:pt x="869066" y="1404525"/>
                  </a:lnTo>
                  <a:cubicBezTo>
                    <a:pt x="869066" y="1484522"/>
                    <a:pt x="804216" y="1549372"/>
                    <a:pt x="724219" y="1549372"/>
                  </a:cubicBezTo>
                  <a:lnTo>
                    <a:pt x="144847" y="1549372"/>
                  </a:lnTo>
                  <a:cubicBezTo>
                    <a:pt x="64850" y="1549372"/>
                    <a:pt x="0" y="1484522"/>
                    <a:pt x="0" y="1404525"/>
                  </a:cubicBezTo>
                  <a:lnTo>
                    <a:pt x="0" y="144847"/>
                  </a:lnTo>
                  <a:cubicBezTo>
                    <a:pt x="0" y="64850"/>
                    <a:pt x="64850" y="0"/>
                    <a:pt x="14484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45" tIns="107556" rIns="134445" bIns="10755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1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466" name="Picture 465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2974" y="5669346"/>
              <a:ext cx="182012" cy="224480"/>
            </a:xfrm>
            <a:prstGeom prst="rect">
              <a:avLst/>
            </a:prstGeom>
          </p:spPr>
        </p:pic>
      </p:grpSp>
      <p:grpSp>
        <p:nvGrpSpPr>
          <p:cNvPr id="471" name="Group 470"/>
          <p:cNvGrpSpPr/>
          <p:nvPr/>
        </p:nvGrpSpPr>
        <p:grpSpPr>
          <a:xfrm>
            <a:off x="8530010" y="3805173"/>
            <a:ext cx="201299" cy="345810"/>
            <a:chOff x="9002225" y="4856834"/>
            <a:chExt cx="250199" cy="429814"/>
          </a:xfrm>
        </p:grpSpPr>
        <p:grpSp>
          <p:nvGrpSpPr>
            <p:cNvPr id="472" name="Group 471"/>
            <p:cNvGrpSpPr>
              <a:grpSpLocks noChangeAspect="1"/>
            </p:cNvGrpSpPr>
            <p:nvPr/>
          </p:nvGrpSpPr>
          <p:grpSpPr>
            <a:xfrm>
              <a:off x="9002225" y="4856834"/>
              <a:ext cx="250199" cy="429814"/>
              <a:chOff x="7170738" y="7689850"/>
              <a:chExt cx="692150" cy="1189038"/>
            </a:xfrm>
          </p:grpSpPr>
          <p:sp>
            <p:nvSpPr>
              <p:cNvPr id="474" name="Freeform 10"/>
              <p:cNvSpPr>
                <a:spLocks/>
              </p:cNvSpPr>
              <p:nvPr/>
            </p:nvSpPr>
            <p:spPr bwMode="auto">
              <a:xfrm>
                <a:off x="7170738" y="7689850"/>
                <a:ext cx="692150" cy="1189038"/>
              </a:xfrm>
              <a:custGeom>
                <a:avLst/>
                <a:gdLst>
                  <a:gd name="T0" fmla="*/ 172 w 184"/>
                  <a:gd name="T1" fmla="*/ 0 h 314"/>
                  <a:gd name="T2" fmla="*/ 12 w 184"/>
                  <a:gd name="T3" fmla="*/ 0 h 314"/>
                  <a:gd name="T4" fmla="*/ 0 w 184"/>
                  <a:gd name="T5" fmla="*/ 12 h 314"/>
                  <a:gd name="T6" fmla="*/ 0 w 184"/>
                  <a:gd name="T7" fmla="*/ 302 h 314"/>
                  <a:gd name="T8" fmla="*/ 12 w 184"/>
                  <a:gd name="T9" fmla="*/ 314 h 314"/>
                  <a:gd name="T10" fmla="*/ 172 w 184"/>
                  <a:gd name="T11" fmla="*/ 314 h 314"/>
                  <a:gd name="T12" fmla="*/ 184 w 184"/>
                  <a:gd name="T13" fmla="*/ 302 h 314"/>
                  <a:gd name="T14" fmla="*/ 184 w 184"/>
                  <a:gd name="T15" fmla="*/ 12 h 314"/>
                  <a:gd name="T16" fmla="*/ 172 w 184"/>
                  <a:gd name="T17" fmla="*/ 0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4" h="314">
                    <a:moveTo>
                      <a:pt x="172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6" y="0"/>
                      <a:pt x="0" y="5"/>
                      <a:pt x="0" y="12"/>
                    </a:cubicBezTo>
                    <a:cubicBezTo>
                      <a:pt x="0" y="302"/>
                      <a:pt x="0" y="302"/>
                      <a:pt x="0" y="302"/>
                    </a:cubicBezTo>
                    <a:cubicBezTo>
                      <a:pt x="0" y="308"/>
                      <a:pt x="6" y="314"/>
                      <a:pt x="12" y="314"/>
                    </a:cubicBezTo>
                    <a:cubicBezTo>
                      <a:pt x="172" y="314"/>
                      <a:pt x="172" y="314"/>
                      <a:pt x="172" y="314"/>
                    </a:cubicBezTo>
                    <a:cubicBezTo>
                      <a:pt x="178" y="314"/>
                      <a:pt x="184" y="308"/>
                      <a:pt x="184" y="302"/>
                    </a:cubicBezTo>
                    <a:cubicBezTo>
                      <a:pt x="184" y="12"/>
                      <a:pt x="184" y="12"/>
                      <a:pt x="184" y="12"/>
                    </a:cubicBezTo>
                    <a:cubicBezTo>
                      <a:pt x="184" y="5"/>
                      <a:pt x="178" y="0"/>
                      <a:pt x="172" y="0"/>
                    </a:cubicBezTo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475" name="Rectangle 11"/>
              <p:cNvSpPr>
                <a:spLocks noChangeArrowheads="1"/>
              </p:cNvSpPr>
              <p:nvPr/>
            </p:nvSpPr>
            <p:spPr bwMode="auto">
              <a:xfrm>
                <a:off x="7239000" y="7758113"/>
                <a:ext cx="555625" cy="935038"/>
              </a:xfrm>
              <a:prstGeom prst="rect">
                <a:avLst/>
              </a:prstGeom>
              <a:solidFill>
                <a:srgbClr val="0C5D0C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476" name="Rectangle 12"/>
              <p:cNvSpPr>
                <a:spLocks noChangeArrowheads="1"/>
              </p:cNvSpPr>
              <p:nvPr/>
            </p:nvSpPr>
            <p:spPr bwMode="auto">
              <a:xfrm>
                <a:off x="7239000" y="7758113"/>
                <a:ext cx="555625" cy="935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477" name="Freeform 13"/>
              <p:cNvSpPr>
                <a:spLocks/>
              </p:cNvSpPr>
              <p:nvPr/>
            </p:nvSpPr>
            <p:spPr bwMode="auto">
              <a:xfrm>
                <a:off x="7412038" y="8750300"/>
                <a:ext cx="209550" cy="26988"/>
              </a:xfrm>
              <a:custGeom>
                <a:avLst/>
                <a:gdLst>
                  <a:gd name="T0" fmla="*/ 56 w 56"/>
                  <a:gd name="T1" fmla="*/ 3 h 7"/>
                  <a:gd name="T2" fmla="*/ 52 w 56"/>
                  <a:gd name="T3" fmla="*/ 7 h 7"/>
                  <a:gd name="T4" fmla="*/ 4 w 56"/>
                  <a:gd name="T5" fmla="*/ 7 h 7"/>
                  <a:gd name="T6" fmla="*/ 0 w 56"/>
                  <a:gd name="T7" fmla="*/ 3 h 7"/>
                  <a:gd name="T8" fmla="*/ 4 w 56"/>
                  <a:gd name="T9" fmla="*/ 0 h 7"/>
                  <a:gd name="T10" fmla="*/ 52 w 56"/>
                  <a:gd name="T11" fmla="*/ 0 h 7"/>
                  <a:gd name="T12" fmla="*/ 56 w 56"/>
                  <a:gd name="T1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7">
                    <a:moveTo>
                      <a:pt x="56" y="3"/>
                    </a:moveTo>
                    <a:cubicBezTo>
                      <a:pt x="56" y="5"/>
                      <a:pt x="54" y="7"/>
                      <a:pt x="52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7"/>
                      <a:pt x="0" y="5"/>
                      <a:pt x="0" y="3"/>
                    </a:cubicBezTo>
                    <a:cubicBezTo>
                      <a:pt x="0" y="1"/>
                      <a:pt x="2" y="0"/>
                      <a:pt x="4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4" y="0"/>
                      <a:pt x="56" y="1"/>
                      <a:pt x="56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478" name="Rectangle 14"/>
              <p:cNvSpPr>
                <a:spLocks noChangeArrowheads="1"/>
              </p:cNvSpPr>
              <p:nvPr/>
            </p:nvSpPr>
            <p:spPr bwMode="auto">
              <a:xfrm>
                <a:off x="7239000" y="8693150"/>
                <a:ext cx="184150" cy="1588"/>
              </a:xfrm>
              <a:prstGeom prst="rect">
                <a:avLst/>
              </a:prstGeom>
              <a:solidFill>
                <a:srgbClr val="5C476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479" name="Freeform 15"/>
              <p:cNvSpPr>
                <a:spLocks/>
              </p:cNvSpPr>
              <p:nvPr/>
            </p:nvSpPr>
            <p:spPr bwMode="auto">
              <a:xfrm>
                <a:off x="7239000" y="8693150"/>
                <a:ext cx="184150" cy="0"/>
              </a:xfrm>
              <a:custGeom>
                <a:avLst/>
                <a:gdLst>
                  <a:gd name="T0" fmla="*/ 116 w 116"/>
                  <a:gd name="T1" fmla="*/ 0 w 116"/>
                  <a:gd name="T2" fmla="*/ 0 w 116"/>
                  <a:gd name="T3" fmla="*/ 116 w 11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16">
                    <a:moveTo>
                      <a:pt x="116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480" name="Freeform 16"/>
              <p:cNvSpPr>
                <a:spLocks/>
              </p:cNvSpPr>
              <p:nvPr/>
            </p:nvSpPr>
            <p:spPr bwMode="auto">
              <a:xfrm>
                <a:off x="7239000" y="7758113"/>
                <a:ext cx="327025" cy="935038"/>
              </a:xfrm>
              <a:custGeom>
                <a:avLst/>
                <a:gdLst>
                  <a:gd name="T0" fmla="*/ 206 w 206"/>
                  <a:gd name="T1" fmla="*/ 0 h 589"/>
                  <a:gd name="T2" fmla="*/ 0 w 206"/>
                  <a:gd name="T3" fmla="*/ 0 h 589"/>
                  <a:gd name="T4" fmla="*/ 0 w 206"/>
                  <a:gd name="T5" fmla="*/ 589 h 589"/>
                  <a:gd name="T6" fmla="*/ 116 w 206"/>
                  <a:gd name="T7" fmla="*/ 589 h 589"/>
                  <a:gd name="T8" fmla="*/ 206 w 206"/>
                  <a:gd name="T9" fmla="*/ 0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589">
                    <a:moveTo>
                      <a:pt x="206" y="0"/>
                    </a:moveTo>
                    <a:lnTo>
                      <a:pt x="0" y="0"/>
                    </a:lnTo>
                    <a:lnTo>
                      <a:pt x="0" y="589"/>
                    </a:lnTo>
                    <a:lnTo>
                      <a:pt x="116" y="589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rgbClr val="107C1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481" name="Freeform 17"/>
              <p:cNvSpPr>
                <a:spLocks/>
              </p:cNvSpPr>
              <p:nvPr/>
            </p:nvSpPr>
            <p:spPr bwMode="auto">
              <a:xfrm>
                <a:off x="7239000" y="7758113"/>
                <a:ext cx="327025" cy="935038"/>
              </a:xfrm>
              <a:custGeom>
                <a:avLst/>
                <a:gdLst>
                  <a:gd name="T0" fmla="*/ 206 w 206"/>
                  <a:gd name="T1" fmla="*/ 0 h 589"/>
                  <a:gd name="T2" fmla="*/ 0 w 206"/>
                  <a:gd name="T3" fmla="*/ 0 h 589"/>
                  <a:gd name="T4" fmla="*/ 0 w 206"/>
                  <a:gd name="T5" fmla="*/ 589 h 589"/>
                  <a:gd name="T6" fmla="*/ 116 w 206"/>
                  <a:gd name="T7" fmla="*/ 589 h 589"/>
                  <a:gd name="T8" fmla="*/ 206 w 206"/>
                  <a:gd name="T9" fmla="*/ 0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589">
                    <a:moveTo>
                      <a:pt x="206" y="0"/>
                    </a:moveTo>
                    <a:lnTo>
                      <a:pt x="0" y="0"/>
                    </a:lnTo>
                    <a:lnTo>
                      <a:pt x="0" y="589"/>
                    </a:lnTo>
                    <a:lnTo>
                      <a:pt x="116" y="589"/>
                    </a:lnTo>
                    <a:lnTo>
                      <a:pt x="20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</p:grpSp>
        <p:pic>
          <p:nvPicPr>
            <p:cNvPr id="473" name="Picture 472"/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8983" y="4962932"/>
              <a:ext cx="182880" cy="182880"/>
            </a:xfrm>
            <a:prstGeom prst="rect">
              <a:avLst/>
            </a:prstGeom>
          </p:spPr>
        </p:pic>
      </p:grpSp>
      <p:grpSp>
        <p:nvGrpSpPr>
          <p:cNvPr id="482" name="Group 481"/>
          <p:cNvGrpSpPr/>
          <p:nvPr/>
        </p:nvGrpSpPr>
        <p:grpSpPr>
          <a:xfrm>
            <a:off x="7245784" y="4484937"/>
            <a:ext cx="564426" cy="366711"/>
            <a:chOff x="9395668" y="5738190"/>
            <a:chExt cx="701537" cy="455793"/>
          </a:xfrm>
        </p:grpSpPr>
        <p:sp>
          <p:nvSpPr>
            <p:cNvPr id="483" name="Freeform 18"/>
            <p:cNvSpPr>
              <a:spLocks/>
            </p:cNvSpPr>
            <p:nvPr/>
          </p:nvSpPr>
          <p:spPr bwMode="auto">
            <a:xfrm>
              <a:off x="9395668" y="5738190"/>
              <a:ext cx="701537" cy="455793"/>
            </a:xfrm>
            <a:custGeom>
              <a:avLst/>
              <a:gdLst>
                <a:gd name="T0" fmla="*/ 14 w 432"/>
                <a:gd name="T1" fmla="*/ 278 h 278"/>
                <a:gd name="T2" fmla="*/ 418 w 432"/>
                <a:gd name="T3" fmla="*/ 278 h 278"/>
                <a:gd name="T4" fmla="*/ 432 w 432"/>
                <a:gd name="T5" fmla="*/ 263 h 278"/>
                <a:gd name="T6" fmla="*/ 432 w 432"/>
                <a:gd name="T7" fmla="*/ 15 h 278"/>
                <a:gd name="T8" fmla="*/ 418 w 432"/>
                <a:gd name="T9" fmla="*/ 0 h 278"/>
                <a:gd name="T10" fmla="*/ 14 w 432"/>
                <a:gd name="T11" fmla="*/ 0 h 278"/>
                <a:gd name="T12" fmla="*/ 0 w 432"/>
                <a:gd name="T13" fmla="*/ 15 h 278"/>
                <a:gd name="T14" fmla="*/ 0 w 432"/>
                <a:gd name="T15" fmla="*/ 263 h 278"/>
                <a:gd name="T16" fmla="*/ 14 w 432"/>
                <a:gd name="T17" fmla="*/ 278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2" h="278">
                  <a:moveTo>
                    <a:pt x="14" y="278"/>
                  </a:moveTo>
                  <a:cubicBezTo>
                    <a:pt x="418" y="278"/>
                    <a:pt x="418" y="278"/>
                    <a:pt x="418" y="278"/>
                  </a:cubicBezTo>
                  <a:cubicBezTo>
                    <a:pt x="427" y="278"/>
                    <a:pt x="432" y="272"/>
                    <a:pt x="432" y="263"/>
                  </a:cubicBezTo>
                  <a:cubicBezTo>
                    <a:pt x="432" y="15"/>
                    <a:pt x="432" y="15"/>
                    <a:pt x="432" y="15"/>
                  </a:cubicBezTo>
                  <a:cubicBezTo>
                    <a:pt x="432" y="6"/>
                    <a:pt x="427" y="0"/>
                    <a:pt x="41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7" y="0"/>
                    <a:pt x="0" y="6"/>
                    <a:pt x="0" y="15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272"/>
                    <a:pt x="7" y="278"/>
                    <a:pt x="14" y="278"/>
                  </a:cubicBezTo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484" name="Freeform 20"/>
            <p:cNvSpPr>
              <a:spLocks noEditPoints="1"/>
            </p:cNvSpPr>
            <p:nvPr/>
          </p:nvSpPr>
          <p:spPr bwMode="auto">
            <a:xfrm>
              <a:off x="9555607" y="5776973"/>
              <a:ext cx="381658" cy="378226"/>
            </a:xfrm>
            <a:custGeom>
              <a:avLst/>
              <a:gdLst>
                <a:gd name="T0" fmla="*/ 0 w 235"/>
                <a:gd name="T1" fmla="*/ 0 h 231"/>
                <a:gd name="T2" fmla="*/ 0 w 235"/>
                <a:gd name="T3" fmla="*/ 0 h 231"/>
                <a:gd name="T4" fmla="*/ 0 w 235"/>
                <a:gd name="T5" fmla="*/ 231 h 231"/>
                <a:gd name="T6" fmla="*/ 0 w 235"/>
                <a:gd name="T7" fmla="*/ 0 h 231"/>
                <a:gd name="T8" fmla="*/ 0 w 235"/>
                <a:gd name="T9" fmla="*/ 0 h 231"/>
                <a:gd name="T10" fmla="*/ 0 w 235"/>
                <a:gd name="T11" fmla="*/ 0 h 231"/>
                <a:gd name="T12" fmla="*/ 235 w 235"/>
                <a:gd name="T13" fmla="*/ 0 h 231"/>
                <a:gd name="T14" fmla="*/ 205 w 235"/>
                <a:gd name="T15" fmla="*/ 0 h 231"/>
                <a:gd name="T16" fmla="*/ 0 w 235"/>
                <a:gd name="T17" fmla="*/ 0 h 231"/>
                <a:gd name="T18" fmla="*/ 0 w 235"/>
                <a:gd name="T19" fmla="*/ 0 h 231"/>
                <a:gd name="T20" fmla="*/ 235 w 235"/>
                <a:gd name="T21" fmla="*/ 0 h 231"/>
                <a:gd name="T22" fmla="*/ 235 w 235"/>
                <a:gd name="T23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5" h="23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20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235" y="0"/>
                  </a:moveTo>
                  <a:cubicBezTo>
                    <a:pt x="205" y="0"/>
                    <a:pt x="205" y="0"/>
                    <a:pt x="20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2" y="0"/>
                    <a:pt x="179" y="0"/>
                    <a:pt x="235" y="0"/>
                  </a:cubicBezTo>
                  <a:cubicBezTo>
                    <a:pt x="235" y="0"/>
                    <a:pt x="235" y="0"/>
                    <a:pt x="235" y="0"/>
                  </a:cubicBezTo>
                </a:path>
              </a:pathLst>
            </a:custGeom>
            <a:solidFill>
              <a:srgbClr val="5C476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grpSp>
          <p:nvGrpSpPr>
            <p:cNvPr id="485" name="Group 484"/>
            <p:cNvGrpSpPr/>
            <p:nvPr/>
          </p:nvGrpSpPr>
          <p:grpSpPr>
            <a:xfrm>
              <a:off x="9426557" y="5757067"/>
              <a:ext cx="639758" cy="398133"/>
              <a:chOff x="9377285" y="4828383"/>
              <a:chExt cx="639758" cy="398133"/>
            </a:xfrm>
          </p:grpSpPr>
          <p:sp>
            <p:nvSpPr>
              <p:cNvPr id="487" name="Freeform 19"/>
              <p:cNvSpPr>
                <a:spLocks/>
              </p:cNvSpPr>
              <p:nvPr/>
            </p:nvSpPr>
            <p:spPr bwMode="auto">
              <a:xfrm>
                <a:off x="9377285" y="4828383"/>
                <a:ext cx="639758" cy="398132"/>
              </a:xfrm>
              <a:custGeom>
                <a:avLst/>
                <a:gdLst>
                  <a:gd name="T0" fmla="*/ 0 w 394"/>
                  <a:gd name="T1" fmla="*/ 12 h 243"/>
                  <a:gd name="T2" fmla="*/ 394 w 394"/>
                  <a:gd name="T3" fmla="*/ 12 h 243"/>
                  <a:gd name="T4" fmla="*/ 394 w 394"/>
                  <a:gd name="T5" fmla="*/ 243 h 243"/>
                  <a:gd name="T6" fmla="*/ 0 w 394"/>
                  <a:gd name="T7" fmla="*/ 243 h 243"/>
                  <a:gd name="T8" fmla="*/ 0 w 394"/>
                  <a:gd name="T9" fmla="*/ 12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4" h="243">
                    <a:moveTo>
                      <a:pt x="0" y="12"/>
                    </a:moveTo>
                    <a:cubicBezTo>
                      <a:pt x="394" y="12"/>
                      <a:pt x="394" y="12"/>
                      <a:pt x="394" y="12"/>
                    </a:cubicBezTo>
                    <a:cubicBezTo>
                      <a:pt x="394" y="173"/>
                      <a:pt x="394" y="243"/>
                      <a:pt x="394" y="243"/>
                    </a:cubicBezTo>
                    <a:cubicBezTo>
                      <a:pt x="0" y="243"/>
                      <a:pt x="0" y="243"/>
                      <a:pt x="0" y="243"/>
                    </a:cubicBezTo>
                    <a:cubicBezTo>
                      <a:pt x="0" y="0"/>
                      <a:pt x="0" y="12"/>
                      <a:pt x="0" y="12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488" name="Freeform 21"/>
              <p:cNvSpPr>
                <a:spLocks noEditPoints="1"/>
              </p:cNvSpPr>
              <p:nvPr/>
            </p:nvSpPr>
            <p:spPr bwMode="auto">
              <a:xfrm>
                <a:off x="9377285" y="4848290"/>
                <a:ext cx="381658" cy="378226"/>
              </a:xfrm>
              <a:custGeom>
                <a:avLst/>
                <a:gdLst>
                  <a:gd name="T0" fmla="*/ 235 w 235"/>
                  <a:gd name="T1" fmla="*/ 0 h 231"/>
                  <a:gd name="T2" fmla="*/ 0 w 235"/>
                  <a:gd name="T3" fmla="*/ 0 h 231"/>
                  <a:gd name="T4" fmla="*/ 0 w 235"/>
                  <a:gd name="T5" fmla="*/ 231 h 231"/>
                  <a:gd name="T6" fmla="*/ 205 w 235"/>
                  <a:gd name="T7" fmla="*/ 231 h 231"/>
                  <a:gd name="T8" fmla="*/ 235 w 235"/>
                  <a:gd name="T9" fmla="*/ 0 h 231"/>
                  <a:gd name="T10" fmla="*/ 0 w 235"/>
                  <a:gd name="T11" fmla="*/ 0 h 231"/>
                  <a:gd name="T12" fmla="*/ 0 w 235"/>
                  <a:gd name="T13" fmla="*/ 0 h 231"/>
                  <a:gd name="T14" fmla="*/ 0 w 235"/>
                  <a:gd name="T15" fmla="*/ 0 h 231"/>
                  <a:gd name="T16" fmla="*/ 0 w 235"/>
                  <a:gd name="T17" fmla="*/ 0 h 231"/>
                  <a:gd name="T18" fmla="*/ 0 w 235"/>
                  <a:gd name="T19" fmla="*/ 0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5" h="231">
                    <a:moveTo>
                      <a:pt x="235" y="0"/>
                    </a:moveTo>
                    <a:cubicBezTo>
                      <a:pt x="179" y="0"/>
                      <a:pt x="102" y="0"/>
                      <a:pt x="0" y="0"/>
                    </a:cubicBezTo>
                    <a:cubicBezTo>
                      <a:pt x="0" y="1"/>
                      <a:pt x="0" y="20"/>
                      <a:pt x="0" y="231"/>
                    </a:cubicBezTo>
                    <a:cubicBezTo>
                      <a:pt x="205" y="231"/>
                      <a:pt x="205" y="231"/>
                      <a:pt x="205" y="231"/>
                    </a:cubicBezTo>
                    <a:cubicBezTo>
                      <a:pt x="235" y="0"/>
                      <a:pt x="235" y="0"/>
                      <a:pt x="235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</p:grpSp>
        <p:pic>
          <p:nvPicPr>
            <p:cNvPr id="486" name="Picture 485"/>
            <p:cNvPicPr>
              <a:picLocks noChangeAspect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0625" y="5840275"/>
              <a:ext cx="251622" cy="251622"/>
            </a:xfrm>
            <a:prstGeom prst="rect">
              <a:avLst/>
            </a:prstGeom>
          </p:spPr>
        </p:pic>
      </p:grpSp>
      <p:grpSp>
        <p:nvGrpSpPr>
          <p:cNvPr id="489" name="Group 488"/>
          <p:cNvGrpSpPr/>
          <p:nvPr/>
        </p:nvGrpSpPr>
        <p:grpSpPr>
          <a:xfrm>
            <a:off x="6315518" y="4168772"/>
            <a:ext cx="858378" cy="675542"/>
            <a:chOff x="8034234" y="5491859"/>
            <a:chExt cx="946094" cy="744573"/>
          </a:xfrm>
        </p:grpSpPr>
        <p:grpSp>
          <p:nvGrpSpPr>
            <p:cNvPr id="490" name="Group 489"/>
            <p:cNvGrpSpPr/>
            <p:nvPr/>
          </p:nvGrpSpPr>
          <p:grpSpPr>
            <a:xfrm>
              <a:off x="8063062" y="5528181"/>
              <a:ext cx="888439" cy="524688"/>
              <a:chOff x="8072998" y="5528181"/>
              <a:chExt cx="888439" cy="524688"/>
            </a:xfrm>
          </p:grpSpPr>
          <p:sp>
            <p:nvSpPr>
              <p:cNvPr id="493" name="Freeform 7"/>
              <p:cNvSpPr>
                <a:spLocks/>
              </p:cNvSpPr>
              <p:nvPr/>
            </p:nvSpPr>
            <p:spPr bwMode="auto">
              <a:xfrm>
                <a:off x="8072998" y="5528181"/>
                <a:ext cx="888439" cy="524688"/>
              </a:xfrm>
              <a:custGeom>
                <a:avLst/>
                <a:gdLst>
                  <a:gd name="T0" fmla="*/ 0 w 395"/>
                  <a:gd name="T1" fmla="*/ 0 h 244"/>
                  <a:gd name="T2" fmla="*/ 395 w 395"/>
                  <a:gd name="T3" fmla="*/ 0 h 244"/>
                  <a:gd name="T4" fmla="*/ 395 w 395"/>
                  <a:gd name="T5" fmla="*/ 244 h 244"/>
                  <a:gd name="T6" fmla="*/ 0 w 395"/>
                  <a:gd name="T7" fmla="*/ 244 h 244"/>
                  <a:gd name="T8" fmla="*/ 0 w 395"/>
                  <a:gd name="T9" fmla="*/ 0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5" h="244">
                    <a:moveTo>
                      <a:pt x="0" y="0"/>
                    </a:moveTo>
                    <a:cubicBezTo>
                      <a:pt x="395" y="0"/>
                      <a:pt x="395" y="0"/>
                      <a:pt x="395" y="0"/>
                    </a:cubicBezTo>
                    <a:cubicBezTo>
                      <a:pt x="395" y="244"/>
                      <a:pt x="395" y="244"/>
                      <a:pt x="395" y="244"/>
                    </a:cubicBezTo>
                    <a:cubicBezTo>
                      <a:pt x="0" y="244"/>
                      <a:pt x="0" y="244"/>
                      <a:pt x="0" y="24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494" name="Freeform 9"/>
              <p:cNvSpPr>
                <a:spLocks/>
              </p:cNvSpPr>
              <p:nvPr/>
            </p:nvSpPr>
            <p:spPr bwMode="auto">
              <a:xfrm>
                <a:off x="8072999" y="5528181"/>
                <a:ext cx="528878" cy="524688"/>
              </a:xfrm>
              <a:custGeom>
                <a:avLst/>
                <a:gdLst>
                  <a:gd name="T0" fmla="*/ 235 w 235"/>
                  <a:gd name="T1" fmla="*/ 0 h 244"/>
                  <a:gd name="T2" fmla="*/ 0 w 235"/>
                  <a:gd name="T3" fmla="*/ 0 h 244"/>
                  <a:gd name="T4" fmla="*/ 0 w 235"/>
                  <a:gd name="T5" fmla="*/ 244 h 244"/>
                  <a:gd name="T6" fmla="*/ 205 w 235"/>
                  <a:gd name="T7" fmla="*/ 244 h 244"/>
                  <a:gd name="T8" fmla="*/ 235 w 235"/>
                  <a:gd name="T9" fmla="*/ 0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5" h="244">
                    <a:moveTo>
                      <a:pt x="235" y="0"/>
                    </a:moveTo>
                    <a:cubicBezTo>
                      <a:pt x="179" y="0"/>
                      <a:pt x="103" y="0"/>
                      <a:pt x="0" y="0"/>
                    </a:cubicBezTo>
                    <a:cubicBezTo>
                      <a:pt x="0" y="0"/>
                      <a:pt x="0" y="0"/>
                      <a:pt x="0" y="244"/>
                    </a:cubicBezTo>
                    <a:cubicBezTo>
                      <a:pt x="205" y="244"/>
                      <a:pt x="205" y="244"/>
                      <a:pt x="205" y="244"/>
                    </a:cubicBezTo>
                    <a:cubicBezTo>
                      <a:pt x="235" y="0"/>
                      <a:pt x="235" y="0"/>
                      <a:pt x="235" y="0"/>
                    </a:cubicBezTo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</p:grpSp>
        <p:sp>
          <p:nvSpPr>
            <p:cNvPr id="491" name="Freeform 490"/>
            <p:cNvSpPr>
              <a:spLocks noChangeAspect="1"/>
            </p:cNvSpPr>
            <p:nvPr/>
          </p:nvSpPr>
          <p:spPr bwMode="black">
            <a:xfrm>
              <a:off x="8034234" y="5491859"/>
              <a:ext cx="946094" cy="744573"/>
            </a:xfrm>
            <a:custGeom>
              <a:avLst/>
              <a:gdLst>
                <a:gd name="connsiteX0" fmla="*/ 427036 w 1971675"/>
                <a:gd name="connsiteY0" fmla="*/ 1374775 h 1409700"/>
                <a:gd name="connsiteX1" fmla="*/ 1544636 w 1971675"/>
                <a:gd name="connsiteY1" fmla="*/ 1374775 h 1409700"/>
                <a:gd name="connsiteX2" fmla="*/ 1544636 w 1971675"/>
                <a:gd name="connsiteY2" fmla="*/ 1409700 h 1409700"/>
                <a:gd name="connsiteX3" fmla="*/ 427036 w 1971675"/>
                <a:gd name="connsiteY3" fmla="*/ 1409700 h 1409700"/>
                <a:gd name="connsiteX4" fmla="*/ 104775 w 1971675"/>
                <a:gd name="connsiteY4" fmla="*/ 104775 h 1409700"/>
                <a:gd name="connsiteX5" fmla="*/ 104775 w 1971675"/>
                <a:gd name="connsiteY5" fmla="*/ 1028700 h 1409700"/>
                <a:gd name="connsiteX6" fmla="*/ 761999 w 1971675"/>
                <a:gd name="connsiteY6" fmla="*/ 1028700 h 1409700"/>
                <a:gd name="connsiteX7" fmla="*/ 1198562 w 1971675"/>
                <a:gd name="connsiteY7" fmla="*/ 1028700 h 1409700"/>
                <a:gd name="connsiteX8" fmla="*/ 1879600 w 1971675"/>
                <a:gd name="connsiteY8" fmla="*/ 1028700 h 1409700"/>
                <a:gd name="connsiteX9" fmla="*/ 1879600 w 1971675"/>
                <a:gd name="connsiteY9" fmla="*/ 104775 h 1409700"/>
                <a:gd name="connsiteX10" fmla="*/ 985837 w 1971675"/>
                <a:gd name="connsiteY10" fmla="*/ 23812 h 1409700"/>
                <a:gd name="connsiteX11" fmla="*/ 957262 w 1971675"/>
                <a:gd name="connsiteY11" fmla="*/ 46831 h 1409700"/>
                <a:gd name="connsiteX12" fmla="*/ 985837 w 1971675"/>
                <a:gd name="connsiteY12" fmla="*/ 69850 h 1409700"/>
                <a:gd name="connsiteX13" fmla="*/ 1014412 w 1971675"/>
                <a:gd name="connsiteY13" fmla="*/ 46831 h 1409700"/>
                <a:gd name="connsiteX14" fmla="*/ 985837 w 1971675"/>
                <a:gd name="connsiteY14" fmla="*/ 23812 h 1409700"/>
                <a:gd name="connsiteX15" fmla="*/ 103772 w 1971675"/>
                <a:gd name="connsiteY15" fmla="*/ 0 h 1409700"/>
                <a:gd name="connsiteX16" fmla="*/ 1856372 w 1971675"/>
                <a:gd name="connsiteY16" fmla="*/ 0 h 1409700"/>
                <a:gd name="connsiteX17" fmla="*/ 1971675 w 1971675"/>
                <a:gd name="connsiteY17" fmla="*/ 103909 h 1409700"/>
                <a:gd name="connsiteX18" fmla="*/ 1971675 w 1971675"/>
                <a:gd name="connsiteY18" fmla="*/ 1027546 h 1409700"/>
                <a:gd name="connsiteX19" fmla="*/ 1856372 w 1971675"/>
                <a:gd name="connsiteY19" fmla="*/ 1143000 h 1409700"/>
                <a:gd name="connsiteX20" fmla="*/ 1277877 w 1971675"/>
                <a:gd name="connsiteY20" fmla="*/ 1143000 h 1409700"/>
                <a:gd name="connsiteX21" fmla="*/ 1198562 w 1971675"/>
                <a:gd name="connsiteY21" fmla="*/ 1143000 h 1409700"/>
                <a:gd name="connsiteX22" fmla="*/ 1198562 w 1971675"/>
                <a:gd name="connsiteY22" fmla="*/ 1212850 h 1409700"/>
                <a:gd name="connsiteX23" fmla="*/ 1198562 w 1971675"/>
                <a:gd name="connsiteY23" fmla="*/ 1258887 h 1409700"/>
                <a:gd name="connsiteX24" fmla="*/ 1452561 w 1971675"/>
                <a:gd name="connsiteY24" fmla="*/ 1258887 h 1409700"/>
                <a:gd name="connsiteX25" fmla="*/ 1544636 w 1971675"/>
                <a:gd name="connsiteY25" fmla="*/ 1374774 h 1409700"/>
                <a:gd name="connsiteX26" fmla="*/ 427036 w 1971675"/>
                <a:gd name="connsiteY26" fmla="*/ 1374774 h 1409700"/>
                <a:gd name="connsiteX27" fmla="*/ 519111 w 1971675"/>
                <a:gd name="connsiteY27" fmla="*/ 1258887 h 1409700"/>
                <a:gd name="connsiteX28" fmla="*/ 761999 w 1971675"/>
                <a:gd name="connsiteY28" fmla="*/ 1258887 h 1409700"/>
                <a:gd name="connsiteX29" fmla="*/ 761999 w 1971675"/>
                <a:gd name="connsiteY29" fmla="*/ 1212850 h 1409700"/>
                <a:gd name="connsiteX30" fmla="*/ 761999 w 1971675"/>
                <a:gd name="connsiteY30" fmla="*/ 1143000 h 1409700"/>
                <a:gd name="connsiteX31" fmla="*/ 673281 w 1971675"/>
                <a:gd name="connsiteY31" fmla="*/ 1143000 h 1409700"/>
                <a:gd name="connsiteX32" fmla="*/ 103772 w 1971675"/>
                <a:gd name="connsiteY32" fmla="*/ 1143000 h 1409700"/>
                <a:gd name="connsiteX33" fmla="*/ 0 w 1971675"/>
                <a:gd name="connsiteY33" fmla="*/ 1027546 h 1409700"/>
                <a:gd name="connsiteX34" fmla="*/ 0 w 1971675"/>
                <a:gd name="connsiteY34" fmla="*/ 103909 h 1409700"/>
                <a:gd name="connsiteX35" fmla="*/ 103772 w 1971675"/>
                <a:gd name="connsiteY35" fmla="*/ 0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971675" h="1409700">
                  <a:moveTo>
                    <a:pt x="427036" y="1374775"/>
                  </a:moveTo>
                  <a:lnTo>
                    <a:pt x="1544636" y="1374775"/>
                  </a:lnTo>
                  <a:lnTo>
                    <a:pt x="1544636" y="1409700"/>
                  </a:lnTo>
                  <a:lnTo>
                    <a:pt x="427036" y="1409700"/>
                  </a:lnTo>
                  <a:close/>
                  <a:moveTo>
                    <a:pt x="104775" y="104775"/>
                  </a:moveTo>
                  <a:lnTo>
                    <a:pt x="104775" y="1028700"/>
                  </a:lnTo>
                  <a:lnTo>
                    <a:pt x="761999" y="1028700"/>
                  </a:lnTo>
                  <a:lnTo>
                    <a:pt x="1198562" y="1028700"/>
                  </a:lnTo>
                  <a:lnTo>
                    <a:pt x="1879600" y="1028700"/>
                  </a:lnTo>
                  <a:lnTo>
                    <a:pt x="1879600" y="104775"/>
                  </a:lnTo>
                  <a:close/>
                  <a:moveTo>
                    <a:pt x="985837" y="23812"/>
                  </a:moveTo>
                  <a:cubicBezTo>
                    <a:pt x="970055" y="23812"/>
                    <a:pt x="957262" y="34118"/>
                    <a:pt x="957262" y="46831"/>
                  </a:cubicBezTo>
                  <a:cubicBezTo>
                    <a:pt x="957262" y="59544"/>
                    <a:pt x="970055" y="69850"/>
                    <a:pt x="985837" y="69850"/>
                  </a:cubicBezTo>
                  <a:cubicBezTo>
                    <a:pt x="1001619" y="69850"/>
                    <a:pt x="1014412" y="59544"/>
                    <a:pt x="1014412" y="46831"/>
                  </a:cubicBezTo>
                  <a:cubicBezTo>
                    <a:pt x="1014412" y="34118"/>
                    <a:pt x="1001619" y="23812"/>
                    <a:pt x="985837" y="23812"/>
                  </a:cubicBezTo>
                  <a:close/>
                  <a:moveTo>
                    <a:pt x="103772" y="0"/>
                  </a:moveTo>
                  <a:cubicBezTo>
                    <a:pt x="1856372" y="0"/>
                    <a:pt x="1856372" y="0"/>
                    <a:pt x="1856372" y="0"/>
                  </a:cubicBezTo>
                  <a:cubicBezTo>
                    <a:pt x="1925554" y="0"/>
                    <a:pt x="1971675" y="46182"/>
                    <a:pt x="1971675" y="103909"/>
                  </a:cubicBezTo>
                  <a:lnTo>
                    <a:pt x="1971675" y="1027546"/>
                  </a:lnTo>
                  <a:cubicBezTo>
                    <a:pt x="1971675" y="1085273"/>
                    <a:pt x="1925554" y="1143000"/>
                    <a:pt x="1856372" y="1143000"/>
                  </a:cubicBezTo>
                  <a:cubicBezTo>
                    <a:pt x="1637297" y="1143000"/>
                    <a:pt x="1445606" y="1143000"/>
                    <a:pt x="1277877" y="1143000"/>
                  </a:cubicBezTo>
                  <a:lnTo>
                    <a:pt x="1198562" y="1143000"/>
                  </a:lnTo>
                  <a:lnTo>
                    <a:pt x="1198562" y="1212850"/>
                  </a:lnTo>
                  <a:lnTo>
                    <a:pt x="1198562" y="1258887"/>
                  </a:lnTo>
                  <a:lnTo>
                    <a:pt x="1452561" y="1258887"/>
                  </a:lnTo>
                  <a:lnTo>
                    <a:pt x="1544636" y="1374774"/>
                  </a:lnTo>
                  <a:lnTo>
                    <a:pt x="427036" y="1374774"/>
                  </a:lnTo>
                  <a:lnTo>
                    <a:pt x="519111" y="1258887"/>
                  </a:lnTo>
                  <a:lnTo>
                    <a:pt x="761999" y="1258887"/>
                  </a:lnTo>
                  <a:lnTo>
                    <a:pt x="761999" y="1212850"/>
                  </a:lnTo>
                  <a:lnTo>
                    <a:pt x="761999" y="1143000"/>
                  </a:lnTo>
                  <a:lnTo>
                    <a:pt x="673281" y="1143000"/>
                  </a:lnTo>
                  <a:cubicBezTo>
                    <a:pt x="103772" y="1143000"/>
                    <a:pt x="103772" y="1143000"/>
                    <a:pt x="103772" y="1143000"/>
                  </a:cubicBezTo>
                  <a:cubicBezTo>
                    <a:pt x="46121" y="1143000"/>
                    <a:pt x="0" y="1085273"/>
                    <a:pt x="0" y="1027546"/>
                  </a:cubicBezTo>
                  <a:cubicBezTo>
                    <a:pt x="0" y="103909"/>
                    <a:pt x="0" y="103909"/>
                    <a:pt x="0" y="103909"/>
                  </a:cubicBezTo>
                  <a:cubicBezTo>
                    <a:pt x="0" y="46182"/>
                    <a:pt x="46121" y="0"/>
                    <a:pt x="103772" y="0"/>
                  </a:cubicBez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45" tIns="107556" rIns="134445" bIns="10755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1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492" name="Picture 491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5308" y="5616609"/>
              <a:ext cx="240253" cy="296312"/>
            </a:xfrm>
            <a:prstGeom prst="rect">
              <a:avLst/>
            </a:prstGeom>
          </p:spPr>
        </p:pic>
      </p:grpSp>
      <p:grpSp>
        <p:nvGrpSpPr>
          <p:cNvPr id="495" name="Group 494"/>
          <p:cNvGrpSpPr/>
          <p:nvPr/>
        </p:nvGrpSpPr>
        <p:grpSpPr>
          <a:xfrm>
            <a:off x="8704310" y="4235264"/>
            <a:ext cx="328927" cy="446767"/>
            <a:chOff x="9131179" y="5456566"/>
            <a:chExt cx="408830" cy="555296"/>
          </a:xfrm>
        </p:grpSpPr>
        <p:grpSp>
          <p:nvGrpSpPr>
            <p:cNvPr id="496" name="Group 495"/>
            <p:cNvGrpSpPr/>
            <p:nvPr/>
          </p:nvGrpSpPr>
          <p:grpSpPr>
            <a:xfrm>
              <a:off x="9131179" y="5456566"/>
              <a:ext cx="408830" cy="555296"/>
              <a:chOff x="9131179" y="5456566"/>
              <a:chExt cx="408830" cy="555296"/>
            </a:xfrm>
          </p:grpSpPr>
          <p:grpSp>
            <p:nvGrpSpPr>
              <p:cNvPr id="498" name="Group 497"/>
              <p:cNvGrpSpPr/>
              <p:nvPr/>
            </p:nvGrpSpPr>
            <p:grpSpPr>
              <a:xfrm>
                <a:off x="9152000" y="5480050"/>
                <a:ext cx="366650" cy="484301"/>
                <a:chOff x="8817145" y="5862985"/>
                <a:chExt cx="200848" cy="337998"/>
              </a:xfrm>
            </p:grpSpPr>
            <p:sp>
              <p:nvSpPr>
                <p:cNvPr id="500" name="Rectangle 11"/>
                <p:cNvSpPr>
                  <a:spLocks noChangeArrowheads="1"/>
                </p:cNvSpPr>
                <p:nvPr/>
              </p:nvSpPr>
              <p:spPr bwMode="auto">
                <a:xfrm>
                  <a:off x="8817145" y="5862985"/>
                  <a:ext cx="200848" cy="33799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7213" tIns="33606" rIns="67213" bIns="3360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4936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  <a:ea typeface="ＭＳ Ｐゴシック" charset="0"/>
                  </a:endParaRPr>
                </a:p>
              </p:txBody>
            </p:sp>
            <p:sp>
              <p:nvSpPr>
                <p:cNvPr id="501" name="Rectangle 12"/>
                <p:cNvSpPr>
                  <a:spLocks noChangeArrowheads="1"/>
                </p:cNvSpPr>
                <p:nvPr/>
              </p:nvSpPr>
              <p:spPr bwMode="auto">
                <a:xfrm>
                  <a:off x="8817145" y="5862985"/>
                  <a:ext cx="200848" cy="3379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7213" tIns="33606" rIns="67213" bIns="3360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4936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  <a:ea typeface="ＭＳ Ｐゴシック" charset="0"/>
                  </a:endParaRPr>
                </a:p>
              </p:txBody>
            </p:sp>
            <p:sp>
              <p:nvSpPr>
                <p:cNvPr id="502" name="Freeform 16"/>
                <p:cNvSpPr>
                  <a:spLocks/>
                </p:cNvSpPr>
                <p:nvPr/>
              </p:nvSpPr>
              <p:spPr bwMode="auto">
                <a:xfrm>
                  <a:off x="8817145" y="5862985"/>
                  <a:ext cx="118213" cy="337998"/>
                </a:xfrm>
                <a:custGeom>
                  <a:avLst/>
                  <a:gdLst>
                    <a:gd name="T0" fmla="*/ 206 w 206"/>
                    <a:gd name="T1" fmla="*/ 0 h 589"/>
                    <a:gd name="T2" fmla="*/ 0 w 206"/>
                    <a:gd name="T3" fmla="*/ 0 h 589"/>
                    <a:gd name="T4" fmla="*/ 0 w 206"/>
                    <a:gd name="T5" fmla="*/ 589 h 589"/>
                    <a:gd name="T6" fmla="*/ 116 w 206"/>
                    <a:gd name="T7" fmla="*/ 589 h 589"/>
                    <a:gd name="T8" fmla="*/ 206 w 206"/>
                    <a:gd name="T9" fmla="*/ 0 h 5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6" h="589">
                      <a:moveTo>
                        <a:pt x="206" y="0"/>
                      </a:moveTo>
                      <a:lnTo>
                        <a:pt x="0" y="0"/>
                      </a:lnTo>
                      <a:lnTo>
                        <a:pt x="0" y="589"/>
                      </a:lnTo>
                      <a:lnTo>
                        <a:pt x="116" y="589"/>
                      </a:lnTo>
                      <a:lnTo>
                        <a:pt x="206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7213" tIns="33606" rIns="67213" bIns="3360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4936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  <a:ea typeface="ＭＳ Ｐゴシック" charset="0"/>
                  </a:endParaRPr>
                </a:p>
              </p:txBody>
            </p:sp>
            <p:sp>
              <p:nvSpPr>
                <p:cNvPr id="503" name="Freeform 17"/>
                <p:cNvSpPr>
                  <a:spLocks/>
                </p:cNvSpPr>
                <p:nvPr/>
              </p:nvSpPr>
              <p:spPr bwMode="auto">
                <a:xfrm>
                  <a:off x="8817145" y="5862985"/>
                  <a:ext cx="118213" cy="337998"/>
                </a:xfrm>
                <a:custGeom>
                  <a:avLst/>
                  <a:gdLst>
                    <a:gd name="T0" fmla="*/ 206 w 206"/>
                    <a:gd name="T1" fmla="*/ 0 h 589"/>
                    <a:gd name="T2" fmla="*/ 0 w 206"/>
                    <a:gd name="T3" fmla="*/ 0 h 589"/>
                    <a:gd name="T4" fmla="*/ 0 w 206"/>
                    <a:gd name="T5" fmla="*/ 589 h 589"/>
                    <a:gd name="T6" fmla="*/ 116 w 206"/>
                    <a:gd name="T7" fmla="*/ 589 h 589"/>
                    <a:gd name="T8" fmla="*/ 206 w 206"/>
                    <a:gd name="T9" fmla="*/ 0 h 5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6" h="589">
                      <a:moveTo>
                        <a:pt x="206" y="0"/>
                      </a:moveTo>
                      <a:lnTo>
                        <a:pt x="0" y="0"/>
                      </a:lnTo>
                      <a:lnTo>
                        <a:pt x="0" y="589"/>
                      </a:lnTo>
                      <a:lnTo>
                        <a:pt x="116" y="589"/>
                      </a:lnTo>
                      <a:lnTo>
                        <a:pt x="206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7213" tIns="33606" rIns="67213" bIns="3360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4936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  <a:ea typeface="ＭＳ Ｐゴシック" charset="0"/>
                  </a:endParaRPr>
                </a:p>
              </p:txBody>
            </p:sp>
          </p:grpSp>
          <p:sp>
            <p:nvSpPr>
              <p:cNvPr id="499" name="Freeform 9"/>
              <p:cNvSpPr>
                <a:spLocks noChangeAspect="1" noEditPoints="1"/>
              </p:cNvSpPr>
              <p:nvPr/>
            </p:nvSpPr>
            <p:spPr bwMode="black">
              <a:xfrm flipH="1">
                <a:off x="9131179" y="5456566"/>
                <a:ext cx="408830" cy="555296"/>
              </a:xfrm>
              <a:custGeom>
                <a:avLst/>
                <a:gdLst>
                  <a:gd name="T0" fmla="*/ 124 w 133"/>
                  <a:gd name="T1" fmla="*/ 0 h 182"/>
                  <a:gd name="T2" fmla="*/ 8 w 133"/>
                  <a:gd name="T3" fmla="*/ 0 h 182"/>
                  <a:gd name="T4" fmla="*/ 0 w 133"/>
                  <a:gd name="T5" fmla="*/ 8 h 182"/>
                  <a:gd name="T6" fmla="*/ 0 w 133"/>
                  <a:gd name="T7" fmla="*/ 173 h 182"/>
                  <a:gd name="T8" fmla="*/ 8 w 133"/>
                  <a:gd name="T9" fmla="*/ 182 h 182"/>
                  <a:gd name="T10" fmla="*/ 124 w 133"/>
                  <a:gd name="T11" fmla="*/ 182 h 182"/>
                  <a:gd name="T12" fmla="*/ 133 w 133"/>
                  <a:gd name="T13" fmla="*/ 173 h 182"/>
                  <a:gd name="T14" fmla="*/ 133 w 133"/>
                  <a:gd name="T15" fmla="*/ 8 h 182"/>
                  <a:gd name="T16" fmla="*/ 124 w 133"/>
                  <a:gd name="T17" fmla="*/ 0 h 182"/>
                  <a:gd name="T18" fmla="*/ 123 w 133"/>
                  <a:gd name="T19" fmla="*/ 160 h 182"/>
                  <a:gd name="T20" fmla="*/ 10 w 133"/>
                  <a:gd name="T21" fmla="*/ 160 h 182"/>
                  <a:gd name="T22" fmla="*/ 10 w 133"/>
                  <a:gd name="T23" fmla="*/ 10 h 182"/>
                  <a:gd name="T24" fmla="*/ 123 w 133"/>
                  <a:gd name="T25" fmla="*/ 10 h 182"/>
                  <a:gd name="T26" fmla="*/ 123 w 133"/>
                  <a:gd name="T27" fmla="*/ 16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3" h="182">
                    <a:moveTo>
                      <a:pt x="124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3" y="0"/>
                      <a:pt x="0" y="4"/>
                      <a:pt x="0" y="8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0" y="178"/>
                      <a:pt x="3" y="182"/>
                      <a:pt x="8" y="182"/>
                    </a:cubicBezTo>
                    <a:cubicBezTo>
                      <a:pt x="124" y="182"/>
                      <a:pt x="124" y="182"/>
                      <a:pt x="124" y="182"/>
                    </a:cubicBezTo>
                    <a:cubicBezTo>
                      <a:pt x="129" y="182"/>
                      <a:pt x="133" y="178"/>
                      <a:pt x="133" y="173"/>
                    </a:cubicBezTo>
                    <a:cubicBezTo>
                      <a:pt x="133" y="8"/>
                      <a:pt x="133" y="8"/>
                      <a:pt x="133" y="8"/>
                    </a:cubicBezTo>
                    <a:cubicBezTo>
                      <a:pt x="133" y="4"/>
                      <a:pt x="129" y="0"/>
                      <a:pt x="124" y="0"/>
                    </a:cubicBezTo>
                    <a:close/>
                    <a:moveTo>
                      <a:pt x="123" y="160"/>
                    </a:moveTo>
                    <a:cubicBezTo>
                      <a:pt x="10" y="160"/>
                      <a:pt x="10" y="160"/>
                      <a:pt x="10" y="16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23" y="10"/>
                      <a:pt x="123" y="10"/>
                      <a:pt x="123" y="10"/>
                    </a:cubicBezTo>
                    <a:lnTo>
                      <a:pt x="123" y="160"/>
                    </a:ln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4445" tIns="107556" rIns="134445" bIns="10755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515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65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</p:grpSp>
        <p:pic>
          <p:nvPicPr>
            <p:cNvPr id="497" name="Picture 496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4589" y="5581794"/>
              <a:ext cx="182011" cy="224480"/>
            </a:xfrm>
            <a:prstGeom prst="rect">
              <a:avLst/>
            </a:prstGeom>
          </p:spPr>
        </p:pic>
      </p:grpSp>
      <p:grpSp>
        <p:nvGrpSpPr>
          <p:cNvPr id="504" name="Group 503"/>
          <p:cNvGrpSpPr/>
          <p:nvPr/>
        </p:nvGrpSpPr>
        <p:grpSpPr>
          <a:xfrm>
            <a:off x="7882099" y="4267793"/>
            <a:ext cx="750325" cy="725527"/>
            <a:chOff x="10293941" y="5452723"/>
            <a:chExt cx="932594" cy="901772"/>
          </a:xfrm>
        </p:grpSpPr>
        <p:grpSp>
          <p:nvGrpSpPr>
            <p:cNvPr id="505" name="Group 504"/>
            <p:cNvGrpSpPr/>
            <p:nvPr/>
          </p:nvGrpSpPr>
          <p:grpSpPr>
            <a:xfrm>
              <a:off x="10293941" y="5452723"/>
              <a:ext cx="932594" cy="901772"/>
              <a:chOff x="10292121" y="5350277"/>
              <a:chExt cx="932594" cy="901772"/>
            </a:xfrm>
          </p:grpSpPr>
          <p:grpSp>
            <p:nvGrpSpPr>
              <p:cNvPr id="507" name="Group 506"/>
              <p:cNvGrpSpPr/>
              <p:nvPr/>
            </p:nvGrpSpPr>
            <p:grpSpPr>
              <a:xfrm>
                <a:off x="10350834" y="5395036"/>
                <a:ext cx="815169" cy="481417"/>
                <a:chOff x="10315845" y="5386339"/>
                <a:chExt cx="888439" cy="524688"/>
              </a:xfrm>
            </p:grpSpPr>
            <p:sp>
              <p:nvSpPr>
                <p:cNvPr id="509" name="Freeform 7"/>
                <p:cNvSpPr>
                  <a:spLocks/>
                </p:cNvSpPr>
                <p:nvPr/>
              </p:nvSpPr>
              <p:spPr bwMode="auto">
                <a:xfrm>
                  <a:off x="10315845" y="5386339"/>
                  <a:ext cx="888439" cy="524688"/>
                </a:xfrm>
                <a:custGeom>
                  <a:avLst/>
                  <a:gdLst>
                    <a:gd name="T0" fmla="*/ 0 w 395"/>
                    <a:gd name="T1" fmla="*/ 0 h 244"/>
                    <a:gd name="T2" fmla="*/ 395 w 395"/>
                    <a:gd name="T3" fmla="*/ 0 h 244"/>
                    <a:gd name="T4" fmla="*/ 395 w 395"/>
                    <a:gd name="T5" fmla="*/ 244 h 244"/>
                    <a:gd name="T6" fmla="*/ 0 w 395"/>
                    <a:gd name="T7" fmla="*/ 244 h 244"/>
                    <a:gd name="T8" fmla="*/ 0 w 395"/>
                    <a:gd name="T9" fmla="*/ 0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5" h="244">
                      <a:moveTo>
                        <a:pt x="0" y="0"/>
                      </a:moveTo>
                      <a:cubicBezTo>
                        <a:pt x="395" y="0"/>
                        <a:pt x="395" y="0"/>
                        <a:pt x="395" y="0"/>
                      </a:cubicBezTo>
                      <a:cubicBezTo>
                        <a:pt x="395" y="244"/>
                        <a:pt x="395" y="244"/>
                        <a:pt x="395" y="244"/>
                      </a:cubicBezTo>
                      <a:cubicBezTo>
                        <a:pt x="0" y="244"/>
                        <a:pt x="0" y="244"/>
                        <a:pt x="0" y="244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67213" tIns="33606" rIns="67213" bIns="3360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4936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24" kern="0">
                    <a:solidFill>
                      <a:srgbClr val="505050"/>
                    </a:solidFill>
                    <a:latin typeface="Segoe UI"/>
                    <a:ea typeface="ＭＳ Ｐゴシック" charset="0"/>
                  </a:endParaRPr>
                </a:p>
              </p:txBody>
            </p:sp>
            <p:sp>
              <p:nvSpPr>
                <p:cNvPr id="510" name="Freeform 9"/>
                <p:cNvSpPr>
                  <a:spLocks/>
                </p:cNvSpPr>
                <p:nvPr/>
              </p:nvSpPr>
              <p:spPr bwMode="auto">
                <a:xfrm>
                  <a:off x="10315845" y="5386339"/>
                  <a:ext cx="528878" cy="524688"/>
                </a:xfrm>
                <a:custGeom>
                  <a:avLst/>
                  <a:gdLst>
                    <a:gd name="T0" fmla="*/ 235 w 235"/>
                    <a:gd name="T1" fmla="*/ 0 h 244"/>
                    <a:gd name="T2" fmla="*/ 0 w 235"/>
                    <a:gd name="T3" fmla="*/ 0 h 244"/>
                    <a:gd name="T4" fmla="*/ 0 w 235"/>
                    <a:gd name="T5" fmla="*/ 244 h 244"/>
                    <a:gd name="T6" fmla="*/ 205 w 235"/>
                    <a:gd name="T7" fmla="*/ 244 h 244"/>
                    <a:gd name="T8" fmla="*/ 235 w 235"/>
                    <a:gd name="T9" fmla="*/ 0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5" h="244">
                      <a:moveTo>
                        <a:pt x="235" y="0"/>
                      </a:moveTo>
                      <a:cubicBezTo>
                        <a:pt x="179" y="0"/>
                        <a:pt x="103" y="0"/>
                        <a:pt x="0" y="0"/>
                      </a:cubicBezTo>
                      <a:cubicBezTo>
                        <a:pt x="0" y="0"/>
                        <a:pt x="0" y="0"/>
                        <a:pt x="0" y="244"/>
                      </a:cubicBezTo>
                      <a:cubicBezTo>
                        <a:pt x="205" y="244"/>
                        <a:pt x="205" y="244"/>
                        <a:pt x="205" y="244"/>
                      </a:cubicBezTo>
                      <a:cubicBezTo>
                        <a:pt x="235" y="0"/>
                        <a:pt x="235" y="0"/>
                        <a:pt x="235" y="0"/>
                      </a:cubicBezTo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</p:spPr>
              <p:txBody>
                <a:bodyPr vert="horz" wrap="square" lIns="67213" tIns="33606" rIns="67213" bIns="3360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4936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24" kern="0">
                    <a:solidFill>
                      <a:srgbClr val="505050"/>
                    </a:solidFill>
                    <a:latin typeface="Segoe UI"/>
                    <a:ea typeface="ＭＳ Ｐゴシック" charset="0"/>
                  </a:endParaRPr>
                </a:p>
              </p:txBody>
            </p:sp>
          </p:grpSp>
          <p:sp>
            <p:nvSpPr>
              <p:cNvPr id="508" name="Freeform 507"/>
              <p:cNvSpPr>
                <a:spLocks noChangeAspect="1"/>
              </p:cNvSpPr>
              <p:nvPr/>
            </p:nvSpPr>
            <p:spPr bwMode="black">
              <a:xfrm>
                <a:off x="10292121" y="5350277"/>
                <a:ext cx="932594" cy="901772"/>
              </a:xfrm>
              <a:custGeom>
                <a:avLst/>
                <a:gdLst>
                  <a:gd name="connsiteX0" fmla="*/ 472753 w 3511879"/>
                  <a:gd name="connsiteY0" fmla="*/ 2812993 h 3395812"/>
                  <a:gd name="connsiteX1" fmla="*/ 2982396 w 3511879"/>
                  <a:gd name="connsiteY1" fmla="*/ 2812993 h 3395812"/>
                  <a:gd name="connsiteX2" fmla="*/ 3511879 w 3511879"/>
                  <a:gd name="connsiteY2" fmla="*/ 3395812 h 3395812"/>
                  <a:gd name="connsiteX3" fmla="*/ 0 w 3511879"/>
                  <a:gd name="connsiteY3" fmla="*/ 3395812 h 3395812"/>
                  <a:gd name="connsiteX4" fmla="*/ 805029 w 3511879"/>
                  <a:gd name="connsiteY4" fmla="*/ 2575107 h 3395812"/>
                  <a:gd name="connsiteX5" fmla="*/ 2706847 w 3511879"/>
                  <a:gd name="connsiteY5" fmla="*/ 2575107 h 3395812"/>
                  <a:gd name="connsiteX6" fmla="*/ 2706847 w 3511879"/>
                  <a:gd name="connsiteY6" fmla="*/ 2640526 h 3395812"/>
                  <a:gd name="connsiteX7" fmla="*/ 805029 w 3511879"/>
                  <a:gd name="connsiteY7" fmla="*/ 2640526 h 3395812"/>
                  <a:gd name="connsiteX8" fmla="*/ 256639 w 3511879"/>
                  <a:gd name="connsiteY8" fmla="*/ 196255 h 3395812"/>
                  <a:gd name="connsiteX9" fmla="*/ 256639 w 3511879"/>
                  <a:gd name="connsiteY9" fmla="*/ 1926870 h 3395812"/>
                  <a:gd name="connsiteX10" fmla="*/ 1375035 w 3511879"/>
                  <a:gd name="connsiteY10" fmla="*/ 1926870 h 3395812"/>
                  <a:gd name="connsiteX11" fmla="*/ 2117934 w 3511879"/>
                  <a:gd name="connsiteY11" fmla="*/ 1926870 h 3395812"/>
                  <a:gd name="connsiteX12" fmla="*/ 3276854 w 3511879"/>
                  <a:gd name="connsiteY12" fmla="*/ 1926870 h 3395812"/>
                  <a:gd name="connsiteX13" fmla="*/ 3276854 w 3511879"/>
                  <a:gd name="connsiteY13" fmla="*/ 196255 h 3395812"/>
                  <a:gd name="connsiteX14" fmla="*/ 1755940 w 3511879"/>
                  <a:gd name="connsiteY14" fmla="*/ 44602 h 3395812"/>
                  <a:gd name="connsiteX15" fmla="*/ 1707314 w 3511879"/>
                  <a:gd name="connsiteY15" fmla="*/ 87720 h 3395812"/>
                  <a:gd name="connsiteX16" fmla="*/ 1755940 w 3511879"/>
                  <a:gd name="connsiteY16" fmla="*/ 130837 h 3395812"/>
                  <a:gd name="connsiteX17" fmla="*/ 1804566 w 3511879"/>
                  <a:gd name="connsiteY17" fmla="*/ 87720 h 3395812"/>
                  <a:gd name="connsiteX18" fmla="*/ 1755940 w 3511879"/>
                  <a:gd name="connsiteY18" fmla="*/ 44602 h 3395812"/>
                  <a:gd name="connsiteX19" fmla="*/ 254932 w 3511879"/>
                  <a:gd name="connsiteY19" fmla="*/ 0 h 3395812"/>
                  <a:gd name="connsiteX20" fmla="*/ 3237327 w 3511879"/>
                  <a:gd name="connsiteY20" fmla="*/ 0 h 3395812"/>
                  <a:gd name="connsiteX21" fmla="*/ 3433538 w 3511879"/>
                  <a:gd name="connsiteY21" fmla="*/ 194633 h 3395812"/>
                  <a:gd name="connsiteX22" fmla="*/ 3433538 w 3511879"/>
                  <a:gd name="connsiteY22" fmla="*/ 1924709 h 3395812"/>
                  <a:gd name="connsiteX23" fmla="*/ 3237327 w 3511879"/>
                  <a:gd name="connsiteY23" fmla="*/ 2140967 h 3395812"/>
                  <a:gd name="connsiteX24" fmla="*/ 2252904 w 3511879"/>
                  <a:gd name="connsiteY24" fmla="*/ 2140967 h 3395812"/>
                  <a:gd name="connsiteX25" fmla="*/ 2117934 w 3511879"/>
                  <a:gd name="connsiteY25" fmla="*/ 2140967 h 3395812"/>
                  <a:gd name="connsiteX26" fmla="*/ 2117934 w 3511879"/>
                  <a:gd name="connsiteY26" fmla="*/ 2271804 h 3395812"/>
                  <a:gd name="connsiteX27" fmla="*/ 2117934 w 3511879"/>
                  <a:gd name="connsiteY27" fmla="*/ 2358036 h 3395812"/>
                  <a:gd name="connsiteX28" fmla="*/ 2550163 w 3511879"/>
                  <a:gd name="connsiteY28" fmla="*/ 2358036 h 3395812"/>
                  <a:gd name="connsiteX29" fmla="*/ 2706847 w 3511879"/>
                  <a:gd name="connsiteY29" fmla="*/ 2575106 h 3395812"/>
                  <a:gd name="connsiteX30" fmla="*/ 805029 w 3511879"/>
                  <a:gd name="connsiteY30" fmla="*/ 2575106 h 3395812"/>
                  <a:gd name="connsiteX31" fmla="*/ 961713 w 3511879"/>
                  <a:gd name="connsiteY31" fmla="*/ 2358036 h 3395812"/>
                  <a:gd name="connsiteX32" fmla="*/ 1375035 w 3511879"/>
                  <a:gd name="connsiteY32" fmla="*/ 2358036 h 3395812"/>
                  <a:gd name="connsiteX33" fmla="*/ 1375035 w 3511879"/>
                  <a:gd name="connsiteY33" fmla="*/ 2271804 h 3395812"/>
                  <a:gd name="connsiteX34" fmla="*/ 1375035 w 3511879"/>
                  <a:gd name="connsiteY34" fmla="*/ 2140967 h 3395812"/>
                  <a:gd name="connsiteX35" fmla="*/ 1224064 w 3511879"/>
                  <a:gd name="connsiteY35" fmla="*/ 2140967 h 3395812"/>
                  <a:gd name="connsiteX36" fmla="*/ 254932 w 3511879"/>
                  <a:gd name="connsiteY36" fmla="*/ 2140967 h 3395812"/>
                  <a:gd name="connsiteX37" fmla="*/ 78343 w 3511879"/>
                  <a:gd name="connsiteY37" fmla="*/ 1924709 h 3395812"/>
                  <a:gd name="connsiteX38" fmla="*/ 78343 w 3511879"/>
                  <a:gd name="connsiteY38" fmla="*/ 194633 h 3395812"/>
                  <a:gd name="connsiteX39" fmla="*/ 254932 w 3511879"/>
                  <a:gd name="connsiteY39" fmla="*/ 0 h 339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3511879" h="3395812">
                    <a:moveTo>
                      <a:pt x="472753" y="2812993"/>
                    </a:moveTo>
                    <a:lnTo>
                      <a:pt x="2982396" y="2812993"/>
                    </a:lnTo>
                    <a:lnTo>
                      <a:pt x="3511879" y="3395812"/>
                    </a:lnTo>
                    <a:lnTo>
                      <a:pt x="0" y="3395812"/>
                    </a:lnTo>
                    <a:close/>
                    <a:moveTo>
                      <a:pt x="805029" y="2575107"/>
                    </a:moveTo>
                    <a:lnTo>
                      <a:pt x="2706847" y="2575107"/>
                    </a:lnTo>
                    <a:lnTo>
                      <a:pt x="2706847" y="2640526"/>
                    </a:lnTo>
                    <a:lnTo>
                      <a:pt x="805029" y="2640526"/>
                    </a:lnTo>
                    <a:close/>
                    <a:moveTo>
                      <a:pt x="256639" y="196255"/>
                    </a:moveTo>
                    <a:lnTo>
                      <a:pt x="256639" y="1926870"/>
                    </a:lnTo>
                    <a:lnTo>
                      <a:pt x="1375035" y="1926870"/>
                    </a:lnTo>
                    <a:lnTo>
                      <a:pt x="2117934" y="1926870"/>
                    </a:lnTo>
                    <a:lnTo>
                      <a:pt x="3276854" y="1926870"/>
                    </a:lnTo>
                    <a:lnTo>
                      <a:pt x="3276854" y="196255"/>
                    </a:lnTo>
                    <a:close/>
                    <a:moveTo>
                      <a:pt x="1755940" y="44602"/>
                    </a:moveTo>
                    <a:cubicBezTo>
                      <a:pt x="1729084" y="44602"/>
                      <a:pt x="1707314" y="63907"/>
                      <a:pt x="1707314" y="87720"/>
                    </a:cubicBezTo>
                    <a:cubicBezTo>
                      <a:pt x="1707314" y="111532"/>
                      <a:pt x="1729084" y="130837"/>
                      <a:pt x="1755940" y="130837"/>
                    </a:cubicBezTo>
                    <a:cubicBezTo>
                      <a:pt x="1782796" y="130837"/>
                      <a:pt x="1804566" y="111532"/>
                      <a:pt x="1804566" y="87720"/>
                    </a:cubicBezTo>
                    <a:cubicBezTo>
                      <a:pt x="1804566" y="63907"/>
                      <a:pt x="1782796" y="44602"/>
                      <a:pt x="1755940" y="44602"/>
                    </a:cubicBezTo>
                    <a:close/>
                    <a:moveTo>
                      <a:pt x="254932" y="0"/>
                    </a:moveTo>
                    <a:cubicBezTo>
                      <a:pt x="3237327" y="0"/>
                      <a:pt x="3237327" y="0"/>
                      <a:pt x="3237327" y="0"/>
                    </a:cubicBezTo>
                    <a:cubicBezTo>
                      <a:pt x="3355054" y="0"/>
                      <a:pt x="3433538" y="86504"/>
                      <a:pt x="3433538" y="194633"/>
                    </a:cubicBezTo>
                    <a:lnTo>
                      <a:pt x="3433538" y="1924709"/>
                    </a:lnTo>
                    <a:cubicBezTo>
                      <a:pt x="3433538" y="2032838"/>
                      <a:pt x="3355054" y="2140967"/>
                      <a:pt x="3237327" y="2140967"/>
                    </a:cubicBezTo>
                    <a:cubicBezTo>
                      <a:pt x="2864528" y="2140967"/>
                      <a:pt x="2538328" y="2140967"/>
                      <a:pt x="2252904" y="2140967"/>
                    </a:cubicBezTo>
                    <a:lnTo>
                      <a:pt x="2117934" y="2140967"/>
                    </a:lnTo>
                    <a:lnTo>
                      <a:pt x="2117934" y="2271804"/>
                    </a:lnTo>
                    <a:lnTo>
                      <a:pt x="2117934" y="2358036"/>
                    </a:lnTo>
                    <a:lnTo>
                      <a:pt x="2550163" y="2358036"/>
                    </a:lnTo>
                    <a:lnTo>
                      <a:pt x="2706847" y="2575106"/>
                    </a:lnTo>
                    <a:lnTo>
                      <a:pt x="805029" y="2575106"/>
                    </a:lnTo>
                    <a:lnTo>
                      <a:pt x="961713" y="2358036"/>
                    </a:lnTo>
                    <a:lnTo>
                      <a:pt x="1375035" y="2358036"/>
                    </a:lnTo>
                    <a:lnTo>
                      <a:pt x="1375035" y="2271804"/>
                    </a:lnTo>
                    <a:lnTo>
                      <a:pt x="1375035" y="2140967"/>
                    </a:lnTo>
                    <a:lnTo>
                      <a:pt x="1224064" y="2140967"/>
                    </a:lnTo>
                    <a:cubicBezTo>
                      <a:pt x="254932" y="2140967"/>
                      <a:pt x="254932" y="2140967"/>
                      <a:pt x="254932" y="2140967"/>
                    </a:cubicBezTo>
                    <a:cubicBezTo>
                      <a:pt x="156827" y="2140967"/>
                      <a:pt x="78343" y="2032838"/>
                      <a:pt x="78343" y="1924709"/>
                    </a:cubicBezTo>
                    <a:cubicBezTo>
                      <a:pt x="78343" y="194633"/>
                      <a:pt x="78343" y="194633"/>
                      <a:pt x="78343" y="194633"/>
                    </a:cubicBezTo>
                    <a:cubicBezTo>
                      <a:pt x="78343" y="86504"/>
                      <a:pt x="156827" y="0"/>
                      <a:pt x="25493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4445" tIns="107556" rIns="134445" bIns="10755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515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65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506" name="Freeform 505"/>
            <p:cNvSpPr>
              <a:spLocks noChangeAspect="1" noEditPoints="1"/>
            </p:cNvSpPr>
            <p:nvPr/>
          </p:nvSpPr>
          <p:spPr bwMode="black">
            <a:xfrm>
              <a:off x="10580771" y="5550321"/>
              <a:ext cx="358934" cy="357476"/>
            </a:xfrm>
            <a:custGeom>
              <a:avLst/>
              <a:gdLst>
                <a:gd name="T0" fmla="*/ 112 w 246"/>
                <a:gd name="T1" fmla="*/ 19 h 245"/>
                <a:gd name="T2" fmla="*/ 246 w 246"/>
                <a:gd name="T3" fmla="*/ 0 h 245"/>
                <a:gd name="T4" fmla="*/ 246 w 246"/>
                <a:gd name="T5" fmla="*/ 116 h 245"/>
                <a:gd name="T6" fmla="*/ 112 w 246"/>
                <a:gd name="T7" fmla="*/ 116 h 245"/>
                <a:gd name="T8" fmla="*/ 112 w 246"/>
                <a:gd name="T9" fmla="*/ 19 h 245"/>
                <a:gd name="T10" fmla="*/ 102 w 246"/>
                <a:gd name="T11" fmla="*/ 116 h 245"/>
                <a:gd name="T12" fmla="*/ 102 w 246"/>
                <a:gd name="T13" fmla="*/ 19 h 245"/>
                <a:gd name="T14" fmla="*/ 0 w 246"/>
                <a:gd name="T15" fmla="*/ 34 h 245"/>
                <a:gd name="T16" fmla="*/ 0 w 246"/>
                <a:gd name="T17" fmla="*/ 116 h 245"/>
                <a:gd name="T18" fmla="*/ 102 w 246"/>
                <a:gd name="T19" fmla="*/ 116 h 245"/>
                <a:gd name="T20" fmla="*/ 102 w 246"/>
                <a:gd name="T21" fmla="*/ 126 h 245"/>
                <a:gd name="T22" fmla="*/ 0 w 246"/>
                <a:gd name="T23" fmla="*/ 126 h 245"/>
                <a:gd name="T24" fmla="*/ 0 w 246"/>
                <a:gd name="T25" fmla="*/ 211 h 245"/>
                <a:gd name="T26" fmla="*/ 102 w 246"/>
                <a:gd name="T27" fmla="*/ 226 h 245"/>
                <a:gd name="T28" fmla="*/ 102 w 246"/>
                <a:gd name="T29" fmla="*/ 126 h 245"/>
                <a:gd name="T30" fmla="*/ 112 w 246"/>
                <a:gd name="T31" fmla="*/ 126 h 245"/>
                <a:gd name="T32" fmla="*/ 112 w 246"/>
                <a:gd name="T33" fmla="*/ 226 h 245"/>
                <a:gd name="T34" fmla="*/ 246 w 246"/>
                <a:gd name="T35" fmla="*/ 245 h 245"/>
                <a:gd name="T36" fmla="*/ 246 w 246"/>
                <a:gd name="T37" fmla="*/ 126 h 245"/>
                <a:gd name="T38" fmla="*/ 112 w 246"/>
                <a:gd name="T39" fmla="*/ 126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6" h="245">
                  <a:moveTo>
                    <a:pt x="112" y="19"/>
                  </a:moveTo>
                  <a:lnTo>
                    <a:pt x="246" y="0"/>
                  </a:lnTo>
                  <a:lnTo>
                    <a:pt x="246" y="116"/>
                  </a:lnTo>
                  <a:lnTo>
                    <a:pt x="112" y="116"/>
                  </a:lnTo>
                  <a:lnTo>
                    <a:pt x="112" y="19"/>
                  </a:lnTo>
                  <a:close/>
                  <a:moveTo>
                    <a:pt x="102" y="116"/>
                  </a:moveTo>
                  <a:lnTo>
                    <a:pt x="102" y="19"/>
                  </a:lnTo>
                  <a:lnTo>
                    <a:pt x="0" y="34"/>
                  </a:lnTo>
                  <a:lnTo>
                    <a:pt x="0" y="116"/>
                  </a:lnTo>
                  <a:lnTo>
                    <a:pt x="102" y="116"/>
                  </a:lnTo>
                  <a:close/>
                  <a:moveTo>
                    <a:pt x="102" y="126"/>
                  </a:moveTo>
                  <a:lnTo>
                    <a:pt x="0" y="126"/>
                  </a:lnTo>
                  <a:lnTo>
                    <a:pt x="0" y="211"/>
                  </a:lnTo>
                  <a:lnTo>
                    <a:pt x="102" y="226"/>
                  </a:lnTo>
                  <a:lnTo>
                    <a:pt x="102" y="126"/>
                  </a:lnTo>
                  <a:close/>
                  <a:moveTo>
                    <a:pt x="112" y="126"/>
                  </a:moveTo>
                  <a:lnTo>
                    <a:pt x="112" y="226"/>
                  </a:lnTo>
                  <a:lnTo>
                    <a:pt x="246" y="245"/>
                  </a:lnTo>
                  <a:lnTo>
                    <a:pt x="246" y="126"/>
                  </a:lnTo>
                  <a:lnTo>
                    <a:pt x="112" y="1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vert="horz" wrap="square" lIns="67222" tIns="33611" rIns="67222" bIns="33611" numCol="1" anchor="t" anchorCtr="0" compatLnSpc="1">
              <a:prstTxWarp prst="textNoShape">
                <a:avLst/>
              </a:prstTxWarp>
            </a:bodyPr>
            <a:lstStyle/>
            <a:p>
              <a:pPr defTabSz="672229">
                <a:defRPr/>
              </a:pPr>
              <a:endParaRPr lang="en-US" sz="1324" kern="0" dirty="0">
                <a:solidFill>
                  <a:srgbClr val="FFFFFF"/>
                </a:solidFill>
                <a:latin typeface="Segoe UI"/>
              </a:endParaRPr>
            </a:p>
          </p:txBody>
        </p:sp>
      </p:grpSp>
      <p:grpSp>
        <p:nvGrpSpPr>
          <p:cNvPr id="511" name="Group 510"/>
          <p:cNvGrpSpPr/>
          <p:nvPr/>
        </p:nvGrpSpPr>
        <p:grpSpPr>
          <a:xfrm>
            <a:off x="7280808" y="3924325"/>
            <a:ext cx="328927" cy="446767"/>
            <a:chOff x="9759618" y="5536519"/>
            <a:chExt cx="408830" cy="555296"/>
          </a:xfrm>
        </p:grpSpPr>
        <p:grpSp>
          <p:nvGrpSpPr>
            <p:cNvPr id="512" name="Group 511"/>
            <p:cNvGrpSpPr/>
            <p:nvPr/>
          </p:nvGrpSpPr>
          <p:grpSpPr>
            <a:xfrm>
              <a:off x="9759618" y="5536519"/>
              <a:ext cx="408830" cy="555296"/>
              <a:chOff x="9131179" y="5456566"/>
              <a:chExt cx="408830" cy="555296"/>
            </a:xfrm>
          </p:grpSpPr>
          <p:grpSp>
            <p:nvGrpSpPr>
              <p:cNvPr id="514" name="Group 513"/>
              <p:cNvGrpSpPr/>
              <p:nvPr/>
            </p:nvGrpSpPr>
            <p:grpSpPr>
              <a:xfrm>
                <a:off x="9152000" y="5480050"/>
                <a:ext cx="366650" cy="484301"/>
                <a:chOff x="8817145" y="5862985"/>
                <a:chExt cx="200848" cy="337998"/>
              </a:xfrm>
            </p:grpSpPr>
            <p:sp>
              <p:nvSpPr>
                <p:cNvPr id="516" name="Rectangle 11"/>
                <p:cNvSpPr>
                  <a:spLocks noChangeArrowheads="1"/>
                </p:cNvSpPr>
                <p:nvPr/>
              </p:nvSpPr>
              <p:spPr bwMode="auto">
                <a:xfrm>
                  <a:off x="8817145" y="5862985"/>
                  <a:ext cx="200848" cy="337998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7213" tIns="33606" rIns="67213" bIns="3360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4936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  <a:ea typeface="ＭＳ Ｐゴシック" charset="0"/>
                  </a:endParaRPr>
                </a:p>
              </p:txBody>
            </p:sp>
            <p:sp>
              <p:nvSpPr>
                <p:cNvPr id="517" name="Rectangle 12"/>
                <p:cNvSpPr>
                  <a:spLocks noChangeArrowheads="1"/>
                </p:cNvSpPr>
                <p:nvPr/>
              </p:nvSpPr>
              <p:spPr bwMode="auto">
                <a:xfrm>
                  <a:off x="8817145" y="5862985"/>
                  <a:ext cx="200848" cy="3379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7213" tIns="33606" rIns="67213" bIns="3360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4936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  <a:ea typeface="ＭＳ Ｐゴシック" charset="0"/>
                  </a:endParaRPr>
                </a:p>
              </p:txBody>
            </p:sp>
            <p:sp>
              <p:nvSpPr>
                <p:cNvPr id="518" name="Freeform 16"/>
                <p:cNvSpPr>
                  <a:spLocks/>
                </p:cNvSpPr>
                <p:nvPr/>
              </p:nvSpPr>
              <p:spPr bwMode="auto">
                <a:xfrm>
                  <a:off x="8817145" y="5862985"/>
                  <a:ext cx="118213" cy="337998"/>
                </a:xfrm>
                <a:custGeom>
                  <a:avLst/>
                  <a:gdLst>
                    <a:gd name="T0" fmla="*/ 206 w 206"/>
                    <a:gd name="T1" fmla="*/ 0 h 589"/>
                    <a:gd name="T2" fmla="*/ 0 w 206"/>
                    <a:gd name="T3" fmla="*/ 0 h 589"/>
                    <a:gd name="T4" fmla="*/ 0 w 206"/>
                    <a:gd name="T5" fmla="*/ 589 h 589"/>
                    <a:gd name="T6" fmla="*/ 116 w 206"/>
                    <a:gd name="T7" fmla="*/ 589 h 589"/>
                    <a:gd name="T8" fmla="*/ 206 w 206"/>
                    <a:gd name="T9" fmla="*/ 0 h 5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6" h="589">
                      <a:moveTo>
                        <a:pt x="206" y="0"/>
                      </a:moveTo>
                      <a:lnTo>
                        <a:pt x="0" y="0"/>
                      </a:lnTo>
                      <a:lnTo>
                        <a:pt x="0" y="589"/>
                      </a:lnTo>
                      <a:lnTo>
                        <a:pt x="116" y="589"/>
                      </a:lnTo>
                      <a:lnTo>
                        <a:pt x="206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7213" tIns="33606" rIns="67213" bIns="3360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4936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  <a:ea typeface="ＭＳ Ｐゴシック" charset="0"/>
                  </a:endParaRPr>
                </a:p>
              </p:txBody>
            </p:sp>
            <p:sp>
              <p:nvSpPr>
                <p:cNvPr id="519" name="Freeform 17"/>
                <p:cNvSpPr>
                  <a:spLocks/>
                </p:cNvSpPr>
                <p:nvPr/>
              </p:nvSpPr>
              <p:spPr bwMode="auto">
                <a:xfrm>
                  <a:off x="8817145" y="5862985"/>
                  <a:ext cx="118213" cy="337998"/>
                </a:xfrm>
                <a:custGeom>
                  <a:avLst/>
                  <a:gdLst>
                    <a:gd name="T0" fmla="*/ 206 w 206"/>
                    <a:gd name="T1" fmla="*/ 0 h 589"/>
                    <a:gd name="T2" fmla="*/ 0 w 206"/>
                    <a:gd name="T3" fmla="*/ 0 h 589"/>
                    <a:gd name="T4" fmla="*/ 0 w 206"/>
                    <a:gd name="T5" fmla="*/ 589 h 589"/>
                    <a:gd name="T6" fmla="*/ 116 w 206"/>
                    <a:gd name="T7" fmla="*/ 589 h 589"/>
                    <a:gd name="T8" fmla="*/ 206 w 206"/>
                    <a:gd name="T9" fmla="*/ 0 h 5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6" h="589">
                      <a:moveTo>
                        <a:pt x="206" y="0"/>
                      </a:moveTo>
                      <a:lnTo>
                        <a:pt x="0" y="0"/>
                      </a:lnTo>
                      <a:lnTo>
                        <a:pt x="0" y="589"/>
                      </a:lnTo>
                      <a:lnTo>
                        <a:pt x="116" y="589"/>
                      </a:lnTo>
                      <a:lnTo>
                        <a:pt x="206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7213" tIns="33606" rIns="67213" bIns="3360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4936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  <a:ea typeface="ＭＳ Ｐゴシック" charset="0"/>
                  </a:endParaRPr>
                </a:p>
              </p:txBody>
            </p:sp>
          </p:grpSp>
          <p:sp>
            <p:nvSpPr>
              <p:cNvPr id="515" name="Freeform 9"/>
              <p:cNvSpPr>
                <a:spLocks noChangeAspect="1" noEditPoints="1"/>
              </p:cNvSpPr>
              <p:nvPr/>
            </p:nvSpPr>
            <p:spPr bwMode="black">
              <a:xfrm flipH="1">
                <a:off x="9131179" y="5456566"/>
                <a:ext cx="408830" cy="555296"/>
              </a:xfrm>
              <a:custGeom>
                <a:avLst/>
                <a:gdLst>
                  <a:gd name="T0" fmla="*/ 124 w 133"/>
                  <a:gd name="T1" fmla="*/ 0 h 182"/>
                  <a:gd name="T2" fmla="*/ 8 w 133"/>
                  <a:gd name="T3" fmla="*/ 0 h 182"/>
                  <a:gd name="T4" fmla="*/ 0 w 133"/>
                  <a:gd name="T5" fmla="*/ 8 h 182"/>
                  <a:gd name="T6" fmla="*/ 0 w 133"/>
                  <a:gd name="T7" fmla="*/ 173 h 182"/>
                  <a:gd name="T8" fmla="*/ 8 w 133"/>
                  <a:gd name="T9" fmla="*/ 182 h 182"/>
                  <a:gd name="T10" fmla="*/ 124 w 133"/>
                  <a:gd name="T11" fmla="*/ 182 h 182"/>
                  <a:gd name="T12" fmla="*/ 133 w 133"/>
                  <a:gd name="T13" fmla="*/ 173 h 182"/>
                  <a:gd name="T14" fmla="*/ 133 w 133"/>
                  <a:gd name="T15" fmla="*/ 8 h 182"/>
                  <a:gd name="T16" fmla="*/ 124 w 133"/>
                  <a:gd name="T17" fmla="*/ 0 h 182"/>
                  <a:gd name="T18" fmla="*/ 123 w 133"/>
                  <a:gd name="T19" fmla="*/ 160 h 182"/>
                  <a:gd name="T20" fmla="*/ 10 w 133"/>
                  <a:gd name="T21" fmla="*/ 160 h 182"/>
                  <a:gd name="T22" fmla="*/ 10 w 133"/>
                  <a:gd name="T23" fmla="*/ 10 h 182"/>
                  <a:gd name="T24" fmla="*/ 123 w 133"/>
                  <a:gd name="T25" fmla="*/ 10 h 182"/>
                  <a:gd name="T26" fmla="*/ 123 w 133"/>
                  <a:gd name="T27" fmla="*/ 16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3" h="182">
                    <a:moveTo>
                      <a:pt x="124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3" y="0"/>
                      <a:pt x="0" y="4"/>
                      <a:pt x="0" y="8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0" y="178"/>
                      <a:pt x="3" y="182"/>
                      <a:pt x="8" y="182"/>
                    </a:cubicBezTo>
                    <a:cubicBezTo>
                      <a:pt x="124" y="182"/>
                      <a:pt x="124" y="182"/>
                      <a:pt x="124" y="182"/>
                    </a:cubicBezTo>
                    <a:cubicBezTo>
                      <a:pt x="129" y="182"/>
                      <a:pt x="133" y="178"/>
                      <a:pt x="133" y="173"/>
                    </a:cubicBezTo>
                    <a:cubicBezTo>
                      <a:pt x="133" y="8"/>
                      <a:pt x="133" y="8"/>
                      <a:pt x="133" y="8"/>
                    </a:cubicBezTo>
                    <a:cubicBezTo>
                      <a:pt x="133" y="4"/>
                      <a:pt x="129" y="0"/>
                      <a:pt x="124" y="0"/>
                    </a:cubicBezTo>
                    <a:close/>
                    <a:moveTo>
                      <a:pt x="123" y="160"/>
                    </a:moveTo>
                    <a:cubicBezTo>
                      <a:pt x="10" y="160"/>
                      <a:pt x="10" y="160"/>
                      <a:pt x="10" y="16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23" y="10"/>
                      <a:pt x="123" y="10"/>
                      <a:pt x="123" y="10"/>
                    </a:cubicBezTo>
                    <a:lnTo>
                      <a:pt x="123" y="160"/>
                    </a:ln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4445" tIns="107556" rIns="134445" bIns="10755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515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65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513" name="Freeform 512"/>
            <p:cNvSpPr>
              <a:spLocks noChangeAspect="1" noEditPoints="1"/>
            </p:cNvSpPr>
            <p:nvPr/>
          </p:nvSpPr>
          <p:spPr bwMode="black">
            <a:xfrm>
              <a:off x="9850447" y="5684929"/>
              <a:ext cx="227172" cy="226249"/>
            </a:xfrm>
            <a:custGeom>
              <a:avLst/>
              <a:gdLst>
                <a:gd name="T0" fmla="*/ 112 w 246"/>
                <a:gd name="T1" fmla="*/ 19 h 245"/>
                <a:gd name="T2" fmla="*/ 246 w 246"/>
                <a:gd name="T3" fmla="*/ 0 h 245"/>
                <a:gd name="T4" fmla="*/ 246 w 246"/>
                <a:gd name="T5" fmla="*/ 116 h 245"/>
                <a:gd name="T6" fmla="*/ 112 w 246"/>
                <a:gd name="T7" fmla="*/ 116 h 245"/>
                <a:gd name="T8" fmla="*/ 112 w 246"/>
                <a:gd name="T9" fmla="*/ 19 h 245"/>
                <a:gd name="T10" fmla="*/ 102 w 246"/>
                <a:gd name="T11" fmla="*/ 116 h 245"/>
                <a:gd name="T12" fmla="*/ 102 w 246"/>
                <a:gd name="T13" fmla="*/ 19 h 245"/>
                <a:gd name="T14" fmla="*/ 0 w 246"/>
                <a:gd name="T15" fmla="*/ 34 h 245"/>
                <a:gd name="T16" fmla="*/ 0 w 246"/>
                <a:gd name="T17" fmla="*/ 116 h 245"/>
                <a:gd name="T18" fmla="*/ 102 w 246"/>
                <a:gd name="T19" fmla="*/ 116 h 245"/>
                <a:gd name="T20" fmla="*/ 102 w 246"/>
                <a:gd name="T21" fmla="*/ 126 h 245"/>
                <a:gd name="T22" fmla="*/ 0 w 246"/>
                <a:gd name="T23" fmla="*/ 126 h 245"/>
                <a:gd name="T24" fmla="*/ 0 w 246"/>
                <a:gd name="T25" fmla="*/ 211 h 245"/>
                <a:gd name="T26" fmla="*/ 102 w 246"/>
                <a:gd name="T27" fmla="*/ 226 h 245"/>
                <a:gd name="T28" fmla="*/ 102 w 246"/>
                <a:gd name="T29" fmla="*/ 126 h 245"/>
                <a:gd name="T30" fmla="*/ 112 w 246"/>
                <a:gd name="T31" fmla="*/ 126 h 245"/>
                <a:gd name="T32" fmla="*/ 112 w 246"/>
                <a:gd name="T33" fmla="*/ 226 h 245"/>
                <a:gd name="T34" fmla="*/ 246 w 246"/>
                <a:gd name="T35" fmla="*/ 245 h 245"/>
                <a:gd name="T36" fmla="*/ 246 w 246"/>
                <a:gd name="T37" fmla="*/ 126 h 245"/>
                <a:gd name="T38" fmla="*/ 112 w 246"/>
                <a:gd name="T39" fmla="*/ 126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6" h="245">
                  <a:moveTo>
                    <a:pt x="112" y="19"/>
                  </a:moveTo>
                  <a:lnTo>
                    <a:pt x="246" y="0"/>
                  </a:lnTo>
                  <a:lnTo>
                    <a:pt x="246" y="116"/>
                  </a:lnTo>
                  <a:lnTo>
                    <a:pt x="112" y="116"/>
                  </a:lnTo>
                  <a:lnTo>
                    <a:pt x="112" y="19"/>
                  </a:lnTo>
                  <a:close/>
                  <a:moveTo>
                    <a:pt x="102" y="116"/>
                  </a:moveTo>
                  <a:lnTo>
                    <a:pt x="102" y="19"/>
                  </a:lnTo>
                  <a:lnTo>
                    <a:pt x="0" y="34"/>
                  </a:lnTo>
                  <a:lnTo>
                    <a:pt x="0" y="116"/>
                  </a:lnTo>
                  <a:lnTo>
                    <a:pt x="102" y="116"/>
                  </a:lnTo>
                  <a:close/>
                  <a:moveTo>
                    <a:pt x="102" y="126"/>
                  </a:moveTo>
                  <a:lnTo>
                    <a:pt x="0" y="126"/>
                  </a:lnTo>
                  <a:lnTo>
                    <a:pt x="0" y="211"/>
                  </a:lnTo>
                  <a:lnTo>
                    <a:pt x="102" y="226"/>
                  </a:lnTo>
                  <a:lnTo>
                    <a:pt x="102" y="126"/>
                  </a:lnTo>
                  <a:close/>
                  <a:moveTo>
                    <a:pt x="112" y="126"/>
                  </a:moveTo>
                  <a:lnTo>
                    <a:pt x="112" y="226"/>
                  </a:lnTo>
                  <a:lnTo>
                    <a:pt x="246" y="245"/>
                  </a:lnTo>
                  <a:lnTo>
                    <a:pt x="246" y="126"/>
                  </a:lnTo>
                  <a:lnTo>
                    <a:pt x="112" y="1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vert="horz" wrap="square" lIns="67222" tIns="33611" rIns="67222" bIns="33611" numCol="1" anchor="t" anchorCtr="0" compatLnSpc="1">
              <a:prstTxWarp prst="textNoShape">
                <a:avLst/>
              </a:prstTxWarp>
            </a:bodyPr>
            <a:lstStyle/>
            <a:p>
              <a:pPr defTabSz="672229">
                <a:defRPr/>
              </a:pPr>
              <a:endParaRPr lang="en-US" sz="1324" kern="0" dirty="0">
                <a:solidFill>
                  <a:srgbClr val="FFFFFF"/>
                </a:solidFill>
                <a:latin typeface="Segoe U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022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5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7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25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75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25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75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25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75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7" grpId="0" animBg="1"/>
      <p:bldP spid="1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Rounded Rectangle 175"/>
          <p:cNvSpPr/>
          <p:nvPr/>
        </p:nvSpPr>
        <p:spPr bwMode="auto">
          <a:xfrm>
            <a:off x="-2455381" y="1575786"/>
            <a:ext cx="6044560" cy="604456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C00000"/>
            </a:solidFill>
            <a:prstDash val="sysDash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21" tIns="109697" rIns="137121" bIns="109697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9915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rot="21208904">
            <a:off x="3481466" y="3158197"/>
            <a:ext cx="1728020" cy="1365145"/>
            <a:chOff x="4796155" y="4854068"/>
            <a:chExt cx="2350560" cy="1856956"/>
          </a:xfrm>
        </p:grpSpPr>
        <p:sp>
          <p:nvSpPr>
            <p:cNvPr id="222" name="Rounded Rectangle 221"/>
            <p:cNvSpPr/>
            <p:nvPr/>
          </p:nvSpPr>
          <p:spPr bwMode="auto">
            <a:xfrm>
              <a:off x="5289759" y="4854068"/>
              <a:ext cx="1856956" cy="185695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C00000"/>
              </a:solidFill>
              <a:prstDash val="sysDash"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21" tIns="109697" rIns="137121" bIns="109697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99157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34104" r="9681"/>
            <a:stretch/>
          </p:blipFill>
          <p:spPr>
            <a:xfrm>
              <a:off x="4796155" y="5641042"/>
              <a:ext cx="531212" cy="353599"/>
            </a:xfrm>
            <a:prstGeom prst="rect">
              <a:avLst/>
            </a:prstGeom>
          </p:spPr>
        </p:pic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89436" y="171450"/>
            <a:ext cx="8363938" cy="457048"/>
          </a:xfrm>
        </p:spPr>
        <p:txBody>
          <a:bodyPr/>
          <a:lstStyle/>
          <a:p>
            <a:r>
              <a:rPr lang="en-US" dirty="0"/>
              <a:t>What an Identity Strategy Looks Like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574" name="Group 573"/>
          <p:cNvGrpSpPr/>
          <p:nvPr/>
        </p:nvGrpSpPr>
        <p:grpSpPr>
          <a:xfrm>
            <a:off x="-251655" y="3108040"/>
            <a:ext cx="1063435" cy="973022"/>
            <a:chOff x="2501656" y="3425981"/>
            <a:chExt cx="1199283" cy="1097328"/>
          </a:xfrm>
        </p:grpSpPr>
        <p:grpSp>
          <p:nvGrpSpPr>
            <p:cNvPr id="619" name="Group 618"/>
            <p:cNvGrpSpPr/>
            <p:nvPr/>
          </p:nvGrpSpPr>
          <p:grpSpPr>
            <a:xfrm>
              <a:off x="2501656" y="3425981"/>
              <a:ext cx="1098104" cy="1097328"/>
              <a:chOff x="13721177" y="6333144"/>
              <a:chExt cx="776180" cy="775633"/>
            </a:xfrm>
          </p:grpSpPr>
          <p:sp>
            <p:nvSpPr>
              <p:cNvPr id="630" name="Oval 7"/>
              <p:cNvSpPr>
                <a:spLocks noChangeArrowheads="1"/>
              </p:cNvSpPr>
              <p:nvPr/>
            </p:nvSpPr>
            <p:spPr bwMode="auto">
              <a:xfrm>
                <a:off x="14040370" y="6651788"/>
                <a:ext cx="456987" cy="456989"/>
              </a:xfrm>
              <a:prstGeom prst="ellipse">
                <a:avLst/>
              </a:prstGeom>
              <a:solidFill>
                <a:srgbClr val="FFB900">
                  <a:alpha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542">
                  <a:defRPr/>
                </a:pPr>
                <a:endParaRPr lang="en-US" sz="1350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31" name="Freeform 8"/>
              <p:cNvSpPr>
                <a:spLocks/>
              </p:cNvSpPr>
              <p:nvPr/>
            </p:nvSpPr>
            <p:spPr bwMode="auto">
              <a:xfrm>
                <a:off x="14139586" y="6788254"/>
                <a:ext cx="122392" cy="208682"/>
              </a:xfrm>
              <a:custGeom>
                <a:avLst/>
                <a:gdLst>
                  <a:gd name="T0" fmla="*/ 232 w 232"/>
                  <a:gd name="T1" fmla="*/ 132 h 395"/>
                  <a:gd name="T2" fmla="*/ 230 w 232"/>
                  <a:gd name="T3" fmla="*/ 395 h 395"/>
                  <a:gd name="T4" fmla="*/ 0 w 232"/>
                  <a:gd name="T5" fmla="*/ 262 h 395"/>
                  <a:gd name="T6" fmla="*/ 2 w 232"/>
                  <a:gd name="T7" fmla="*/ 0 h 395"/>
                  <a:gd name="T8" fmla="*/ 232 w 232"/>
                  <a:gd name="T9" fmla="*/ 132 h 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395">
                    <a:moveTo>
                      <a:pt x="232" y="132"/>
                    </a:moveTo>
                    <a:lnTo>
                      <a:pt x="230" y="395"/>
                    </a:lnTo>
                    <a:lnTo>
                      <a:pt x="0" y="262"/>
                    </a:lnTo>
                    <a:lnTo>
                      <a:pt x="2" y="0"/>
                    </a:lnTo>
                    <a:lnTo>
                      <a:pt x="232" y="132"/>
                    </a:lnTo>
                    <a:close/>
                  </a:path>
                </a:pathLst>
              </a:custGeom>
              <a:solidFill>
                <a:srgbClr val="FF8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542">
                  <a:defRPr/>
                </a:pPr>
                <a:endParaRPr lang="en-US" sz="1350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32" name="Freeform 9"/>
              <p:cNvSpPr>
                <a:spLocks/>
              </p:cNvSpPr>
              <p:nvPr/>
            </p:nvSpPr>
            <p:spPr bwMode="auto">
              <a:xfrm>
                <a:off x="13721177" y="6333144"/>
                <a:ext cx="122392" cy="208682"/>
              </a:xfrm>
              <a:custGeom>
                <a:avLst/>
                <a:gdLst>
                  <a:gd name="T0" fmla="*/ 232 w 232"/>
                  <a:gd name="T1" fmla="*/ 132 h 395"/>
                  <a:gd name="T2" fmla="*/ 230 w 232"/>
                  <a:gd name="T3" fmla="*/ 395 h 395"/>
                  <a:gd name="T4" fmla="*/ 0 w 232"/>
                  <a:gd name="T5" fmla="*/ 262 h 395"/>
                  <a:gd name="T6" fmla="*/ 2 w 232"/>
                  <a:gd name="T7" fmla="*/ 0 h 395"/>
                  <a:gd name="T8" fmla="*/ 232 w 232"/>
                  <a:gd name="T9" fmla="*/ 132 h 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395">
                    <a:moveTo>
                      <a:pt x="232" y="132"/>
                    </a:moveTo>
                    <a:lnTo>
                      <a:pt x="230" y="395"/>
                    </a:lnTo>
                    <a:lnTo>
                      <a:pt x="0" y="262"/>
                    </a:lnTo>
                    <a:lnTo>
                      <a:pt x="2" y="0"/>
                    </a:lnTo>
                    <a:lnTo>
                      <a:pt x="232" y="132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542">
                  <a:defRPr/>
                </a:pPr>
                <a:endParaRPr lang="en-US" sz="1350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33" name="Freeform 10"/>
              <p:cNvSpPr>
                <a:spLocks/>
              </p:cNvSpPr>
              <p:nvPr/>
            </p:nvSpPr>
            <p:spPr bwMode="auto">
              <a:xfrm>
                <a:off x="14261979" y="6788254"/>
                <a:ext cx="121511" cy="208682"/>
              </a:xfrm>
              <a:custGeom>
                <a:avLst/>
                <a:gdLst>
                  <a:gd name="T0" fmla="*/ 0 w 230"/>
                  <a:gd name="T1" fmla="*/ 132 h 395"/>
                  <a:gd name="T2" fmla="*/ 0 w 230"/>
                  <a:gd name="T3" fmla="*/ 395 h 395"/>
                  <a:gd name="T4" fmla="*/ 230 w 230"/>
                  <a:gd name="T5" fmla="*/ 262 h 395"/>
                  <a:gd name="T6" fmla="*/ 230 w 230"/>
                  <a:gd name="T7" fmla="*/ 0 h 395"/>
                  <a:gd name="T8" fmla="*/ 0 w 230"/>
                  <a:gd name="T9" fmla="*/ 132 h 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0" h="395">
                    <a:moveTo>
                      <a:pt x="0" y="132"/>
                    </a:moveTo>
                    <a:lnTo>
                      <a:pt x="0" y="395"/>
                    </a:lnTo>
                    <a:lnTo>
                      <a:pt x="230" y="262"/>
                    </a:lnTo>
                    <a:lnTo>
                      <a:pt x="230" y="0"/>
                    </a:lnTo>
                    <a:lnTo>
                      <a:pt x="0" y="132"/>
                    </a:lnTo>
                    <a:close/>
                  </a:path>
                </a:pathLst>
              </a:custGeom>
              <a:solidFill>
                <a:srgbClr val="EB3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542">
                  <a:defRPr/>
                </a:pPr>
                <a:endParaRPr lang="en-US" sz="1350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34" name="Freeform 11"/>
              <p:cNvSpPr>
                <a:spLocks/>
              </p:cNvSpPr>
              <p:nvPr/>
            </p:nvSpPr>
            <p:spPr bwMode="auto">
              <a:xfrm>
                <a:off x="14140465" y="6718695"/>
                <a:ext cx="243022" cy="140002"/>
              </a:xfrm>
              <a:custGeom>
                <a:avLst/>
                <a:gdLst>
                  <a:gd name="T0" fmla="*/ 230 w 460"/>
                  <a:gd name="T1" fmla="*/ 265 h 265"/>
                  <a:gd name="T2" fmla="*/ 0 w 460"/>
                  <a:gd name="T3" fmla="*/ 130 h 265"/>
                  <a:gd name="T4" fmla="*/ 228 w 460"/>
                  <a:gd name="T5" fmla="*/ 0 h 265"/>
                  <a:gd name="T6" fmla="*/ 460 w 460"/>
                  <a:gd name="T7" fmla="*/ 130 h 265"/>
                  <a:gd name="T8" fmla="*/ 230 w 460"/>
                  <a:gd name="T9" fmla="*/ 265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0" h="265">
                    <a:moveTo>
                      <a:pt x="230" y="265"/>
                    </a:moveTo>
                    <a:lnTo>
                      <a:pt x="0" y="130"/>
                    </a:lnTo>
                    <a:lnTo>
                      <a:pt x="228" y="0"/>
                    </a:lnTo>
                    <a:lnTo>
                      <a:pt x="460" y="130"/>
                    </a:lnTo>
                    <a:lnTo>
                      <a:pt x="230" y="265"/>
                    </a:lnTo>
                    <a:close/>
                  </a:path>
                </a:pathLst>
              </a:custGeom>
              <a:solidFill>
                <a:srgbClr val="FCD1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542">
                  <a:defRPr/>
                </a:pPr>
                <a:endParaRPr lang="en-US" sz="1350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</p:grpSp>
        <p:grpSp>
          <p:nvGrpSpPr>
            <p:cNvPr id="620" name="Group 619"/>
            <p:cNvGrpSpPr/>
            <p:nvPr/>
          </p:nvGrpSpPr>
          <p:grpSpPr>
            <a:xfrm>
              <a:off x="2933524" y="3467810"/>
              <a:ext cx="511794" cy="510807"/>
              <a:chOff x="13445955" y="6796212"/>
              <a:chExt cx="456988" cy="456109"/>
            </a:xfrm>
          </p:grpSpPr>
          <p:sp>
            <p:nvSpPr>
              <p:cNvPr id="626" name="Oval 12"/>
              <p:cNvSpPr>
                <a:spLocks noChangeArrowheads="1"/>
              </p:cNvSpPr>
              <p:nvPr/>
            </p:nvSpPr>
            <p:spPr bwMode="auto">
              <a:xfrm>
                <a:off x="13445955" y="6796212"/>
                <a:ext cx="456988" cy="456109"/>
              </a:xfrm>
              <a:prstGeom prst="ellipse">
                <a:avLst/>
              </a:prstGeom>
              <a:solidFill>
                <a:srgbClr val="00B294">
                  <a:alpha val="8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542">
                  <a:defRPr/>
                </a:pPr>
                <a:endParaRPr lang="en-US" sz="1350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27" name="Freeform 13"/>
              <p:cNvSpPr>
                <a:spLocks/>
              </p:cNvSpPr>
              <p:nvPr/>
            </p:nvSpPr>
            <p:spPr bwMode="auto">
              <a:xfrm>
                <a:off x="13533952" y="6963973"/>
                <a:ext cx="123272" cy="206923"/>
              </a:xfrm>
              <a:custGeom>
                <a:avLst/>
                <a:gdLst>
                  <a:gd name="T0" fmla="*/ 163 w 163"/>
                  <a:gd name="T1" fmla="*/ 90 h 275"/>
                  <a:gd name="T2" fmla="*/ 161 w 163"/>
                  <a:gd name="T3" fmla="*/ 275 h 275"/>
                  <a:gd name="T4" fmla="*/ 0 w 163"/>
                  <a:gd name="T5" fmla="*/ 183 h 275"/>
                  <a:gd name="T6" fmla="*/ 0 w 163"/>
                  <a:gd name="T7" fmla="*/ 0 h 275"/>
                  <a:gd name="T8" fmla="*/ 163 w 163"/>
                  <a:gd name="T9" fmla="*/ 90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" h="275">
                    <a:moveTo>
                      <a:pt x="163" y="90"/>
                    </a:moveTo>
                    <a:lnTo>
                      <a:pt x="161" y="275"/>
                    </a:lnTo>
                    <a:lnTo>
                      <a:pt x="0" y="183"/>
                    </a:lnTo>
                    <a:lnTo>
                      <a:pt x="0" y="0"/>
                    </a:lnTo>
                    <a:lnTo>
                      <a:pt x="163" y="90"/>
                    </a:lnTo>
                    <a:close/>
                  </a:path>
                </a:pathLst>
              </a:custGeom>
              <a:solidFill>
                <a:srgbClr val="009E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542">
                  <a:defRPr/>
                </a:pPr>
                <a:endParaRPr lang="en-US" sz="1350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28" name="Freeform 14"/>
              <p:cNvSpPr>
                <a:spLocks/>
              </p:cNvSpPr>
              <p:nvPr/>
            </p:nvSpPr>
            <p:spPr bwMode="auto">
              <a:xfrm>
                <a:off x="13656342" y="6945399"/>
                <a:ext cx="121511" cy="206921"/>
              </a:xfrm>
              <a:custGeom>
                <a:avLst/>
                <a:gdLst>
                  <a:gd name="T0" fmla="*/ 2 w 161"/>
                  <a:gd name="T1" fmla="*/ 90 h 275"/>
                  <a:gd name="T2" fmla="*/ 0 w 161"/>
                  <a:gd name="T3" fmla="*/ 275 h 275"/>
                  <a:gd name="T4" fmla="*/ 161 w 161"/>
                  <a:gd name="T5" fmla="*/ 183 h 275"/>
                  <a:gd name="T6" fmla="*/ 161 w 161"/>
                  <a:gd name="T7" fmla="*/ 0 h 275"/>
                  <a:gd name="T8" fmla="*/ 2 w 161"/>
                  <a:gd name="T9" fmla="*/ 90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" h="275">
                    <a:moveTo>
                      <a:pt x="2" y="90"/>
                    </a:moveTo>
                    <a:lnTo>
                      <a:pt x="0" y="275"/>
                    </a:lnTo>
                    <a:lnTo>
                      <a:pt x="161" y="183"/>
                    </a:lnTo>
                    <a:lnTo>
                      <a:pt x="161" y="0"/>
                    </a:lnTo>
                    <a:lnTo>
                      <a:pt x="2" y="90"/>
                    </a:lnTo>
                    <a:close/>
                  </a:path>
                </a:pathLst>
              </a:custGeom>
              <a:solidFill>
                <a:srgbClr val="0072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542">
                  <a:defRPr/>
                </a:pPr>
                <a:endParaRPr lang="en-US" sz="1350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29" name="Freeform 15"/>
              <p:cNvSpPr>
                <a:spLocks/>
              </p:cNvSpPr>
              <p:nvPr/>
            </p:nvSpPr>
            <p:spPr bwMode="auto">
              <a:xfrm>
                <a:off x="13524680" y="6875836"/>
                <a:ext cx="243903" cy="139121"/>
              </a:xfrm>
              <a:custGeom>
                <a:avLst/>
                <a:gdLst>
                  <a:gd name="T0" fmla="*/ 163 w 322"/>
                  <a:gd name="T1" fmla="*/ 185 h 185"/>
                  <a:gd name="T2" fmla="*/ 0 w 322"/>
                  <a:gd name="T3" fmla="*/ 90 h 185"/>
                  <a:gd name="T4" fmla="*/ 161 w 322"/>
                  <a:gd name="T5" fmla="*/ 0 h 185"/>
                  <a:gd name="T6" fmla="*/ 322 w 322"/>
                  <a:gd name="T7" fmla="*/ 90 h 185"/>
                  <a:gd name="T8" fmla="*/ 163 w 322"/>
                  <a:gd name="T9" fmla="*/ 185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2" h="185">
                    <a:moveTo>
                      <a:pt x="163" y="185"/>
                    </a:moveTo>
                    <a:lnTo>
                      <a:pt x="0" y="90"/>
                    </a:lnTo>
                    <a:lnTo>
                      <a:pt x="161" y="0"/>
                    </a:lnTo>
                    <a:lnTo>
                      <a:pt x="322" y="90"/>
                    </a:lnTo>
                    <a:lnTo>
                      <a:pt x="163" y="185"/>
                    </a:lnTo>
                    <a:close/>
                  </a:path>
                </a:pathLst>
              </a:custGeom>
              <a:solidFill>
                <a:srgbClr val="55D4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542">
                  <a:defRPr/>
                </a:pPr>
                <a:endParaRPr lang="en-US" sz="1350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</p:grpSp>
        <p:grpSp>
          <p:nvGrpSpPr>
            <p:cNvPr id="621" name="Group 7"/>
            <p:cNvGrpSpPr>
              <a:grpSpLocks/>
            </p:cNvGrpSpPr>
            <p:nvPr/>
          </p:nvGrpSpPr>
          <p:grpSpPr bwMode="auto">
            <a:xfrm>
              <a:off x="3304795" y="3695801"/>
              <a:ext cx="396144" cy="396143"/>
              <a:chOff x="7857929" y="4717012"/>
              <a:chExt cx="1304516" cy="1314073"/>
            </a:xfrm>
          </p:grpSpPr>
          <p:sp>
            <p:nvSpPr>
              <p:cNvPr id="622" name="Freeform 16"/>
              <p:cNvSpPr>
                <a:spLocks/>
              </p:cNvSpPr>
              <p:nvPr/>
            </p:nvSpPr>
            <p:spPr bwMode="auto">
              <a:xfrm>
                <a:off x="7857929" y="4717012"/>
                <a:ext cx="1304516" cy="1314073"/>
              </a:xfrm>
              <a:prstGeom prst="ellipse">
                <a:avLst/>
              </a:prstGeom>
              <a:solidFill>
                <a:srgbClr val="5364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542">
                  <a:defRPr/>
                </a:pPr>
                <a:endParaRPr lang="en-US" sz="1350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23" name="Freeform 19"/>
              <p:cNvSpPr>
                <a:spLocks/>
              </p:cNvSpPr>
              <p:nvPr/>
            </p:nvSpPr>
            <p:spPr bwMode="auto">
              <a:xfrm>
                <a:off x="8162648" y="5104697"/>
                <a:ext cx="350056" cy="598689"/>
              </a:xfrm>
              <a:custGeom>
                <a:avLst/>
                <a:gdLst>
                  <a:gd name="T0" fmla="*/ 304 w 304"/>
                  <a:gd name="T1" fmla="*/ 173 h 521"/>
                  <a:gd name="T2" fmla="*/ 304 w 304"/>
                  <a:gd name="T3" fmla="*/ 521 h 521"/>
                  <a:gd name="T4" fmla="*/ 0 w 304"/>
                  <a:gd name="T5" fmla="*/ 346 h 521"/>
                  <a:gd name="T6" fmla="*/ 0 w 304"/>
                  <a:gd name="T7" fmla="*/ 0 h 521"/>
                  <a:gd name="T8" fmla="*/ 304 w 304"/>
                  <a:gd name="T9" fmla="*/ 173 h 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4" h="521">
                    <a:moveTo>
                      <a:pt x="304" y="173"/>
                    </a:moveTo>
                    <a:lnTo>
                      <a:pt x="304" y="521"/>
                    </a:lnTo>
                    <a:lnTo>
                      <a:pt x="0" y="346"/>
                    </a:lnTo>
                    <a:lnTo>
                      <a:pt x="0" y="0"/>
                    </a:lnTo>
                    <a:lnTo>
                      <a:pt x="304" y="173"/>
                    </a:lnTo>
                    <a:close/>
                  </a:path>
                </a:pathLst>
              </a:custGeom>
              <a:solidFill>
                <a:srgbClr val="6821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542">
                  <a:defRPr/>
                </a:pPr>
                <a:endParaRPr lang="en-US" sz="1350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24" name="Freeform 20"/>
              <p:cNvSpPr>
                <a:spLocks/>
              </p:cNvSpPr>
              <p:nvPr/>
            </p:nvSpPr>
            <p:spPr bwMode="auto">
              <a:xfrm>
                <a:off x="8512704" y="5104697"/>
                <a:ext cx="347536" cy="598689"/>
              </a:xfrm>
              <a:custGeom>
                <a:avLst/>
                <a:gdLst>
                  <a:gd name="T0" fmla="*/ 0 w 303"/>
                  <a:gd name="T1" fmla="*/ 173 h 521"/>
                  <a:gd name="T2" fmla="*/ 0 w 303"/>
                  <a:gd name="T3" fmla="*/ 521 h 521"/>
                  <a:gd name="T4" fmla="*/ 303 w 303"/>
                  <a:gd name="T5" fmla="*/ 346 h 521"/>
                  <a:gd name="T6" fmla="*/ 303 w 303"/>
                  <a:gd name="T7" fmla="*/ 0 h 521"/>
                  <a:gd name="T8" fmla="*/ 0 w 303"/>
                  <a:gd name="T9" fmla="*/ 173 h 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3" h="521">
                    <a:moveTo>
                      <a:pt x="0" y="173"/>
                    </a:moveTo>
                    <a:lnTo>
                      <a:pt x="0" y="521"/>
                    </a:lnTo>
                    <a:lnTo>
                      <a:pt x="303" y="346"/>
                    </a:lnTo>
                    <a:lnTo>
                      <a:pt x="303" y="0"/>
                    </a:ln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4423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542">
                  <a:defRPr/>
                </a:pPr>
                <a:endParaRPr lang="en-US" sz="1350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25" name="Freeform 21"/>
              <p:cNvSpPr>
                <a:spLocks/>
              </p:cNvSpPr>
              <p:nvPr/>
            </p:nvSpPr>
            <p:spPr bwMode="auto">
              <a:xfrm>
                <a:off x="8128450" y="4800955"/>
                <a:ext cx="697589" cy="398284"/>
              </a:xfrm>
              <a:custGeom>
                <a:avLst/>
                <a:gdLst>
                  <a:gd name="T0" fmla="*/ 304 w 607"/>
                  <a:gd name="T1" fmla="*/ 348 h 348"/>
                  <a:gd name="T2" fmla="*/ 0 w 607"/>
                  <a:gd name="T3" fmla="*/ 171 h 348"/>
                  <a:gd name="T4" fmla="*/ 304 w 607"/>
                  <a:gd name="T5" fmla="*/ 0 h 348"/>
                  <a:gd name="T6" fmla="*/ 607 w 607"/>
                  <a:gd name="T7" fmla="*/ 171 h 348"/>
                  <a:gd name="T8" fmla="*/ 304 w 607"/>
                  <a:gd name="T9" fmla="*/ 348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7" h="348">
                    <a:moveTo>
                      <a:pt x="304" y="348"/>
                    </a:moveTo>
                    <a:lnTo>
                      <a:pt x="0" y="171"/>
                    </a:lnTo>
                    <a:lnTo>
                      <a:pt x="304" y="0"/>
                    </a:lnTo>
                    <a:lnTo>
                      <a:pt x="607" y="171"/>
                    </a:lnTo>
                    <a:lnTo>
                      <a:pt x="304" y="348"/>
                    </a:lnTo>
                    <a:close/>
                  </a:path>
                </a:pathLst>
              </a:custGeom>
              <a:solidFill>
                <a:srgbClr val="9B4F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685542">
                  <a:defRPr/>
                </a:pPr>
                <a:endParaRPr lang="en-US" sz="1350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</p:grpSp>
      </p:grpSp>
      <p:grpSp>
        <p:nvGrpSpPr>
          <p:cNvPr id="576" name="Group 575"/>
          <p:cNvGrpSpPr/>
          <p:nvPr/>
        </p:nvGrpSpPr>
        <p:grpSpPr>
          <a:xfrm>
            <a:off x="251251" y="3190704"/>
            <a:ext cx="1251130" cy="1992613"/>
            <a:chOff x="1341864" y="4194317"/>
            <a:chExt cx="1701865" cy="2710476"/>
          </a:xfrm>
        </p:grpSpPr>
        <p:grpSp>
          <p:nvGrpSpPr>
            <p:cNvPr id="577" name="Group 576"/>
            <p:cNvGrpSpPr/>
            <p:nvPr/>
          </p:nvGrpSpPr>
          <p:grpSpPr>
            <a:xfrm>
              <a:off x="1638076" y="4194317"/>
              <a:ext cx="1286469" cy="1827789"/>
              <a:chOff x="4410437" y="5171160"/>
              <a:chExt cx="871461" cy="1238332"/>
            </a:xfrm>
          </p:grpSpPr>
          <p:sp>
            <p:nvSpPr>
              <p:cNvPr id="579" name="Freeform 12"/>
              <p:cNvSpPr>
                <a:spLocks noEditPoints="1"/>
              </p:cNvSpPr>
              <p:nvPr/>
            </p:nvSpPr>
            <p:spPr bwMode="auto">
              <a:xfrm>
                <a:off x="4942457" y="5171160"/>
                <a:ext cx="26858" cy="68574"/>
              </a:xfrm>
              <a:custGeom>
                <a:avLst/>
                <a:gdLst>
                  <a:gd name="T0" fmla="*/ 20 w 20"/>
                  <a:gd name="T1" fmla="*/ 0 h 51"/>
                  <a:gd name="T2" fmla="*/ 0 w 20"/>
                  <a:gd name="T3" fmla="*/ 51 h 51"/>
                  <a:gd name="T4" fmla="*/ 0 w 20"/>
                  <a:gd name="T5" fmla="*/ 51 h 51"/>
                  <a:gd name="T6" fmla="*/ 1 w 20"/>
                  <a:gd name="T7" fmla="*/ 46 h 51"/>
                  <a:gd name="T8" fmla="*/ 2 w 20"/>
                  <a:gd name="T9" fmla="*/ 43 h 51"/>
                  <a:gd name="T10" fmla="*/ 4 w 20"/>
                  <a:gd name="T11" fmla="*/ 36 h 51"/>
                  <a:gd name="T12" fmla="*/ 4 w 20"/>
                  <a:gd name="T13" fmla="*/ 34 h 51"/>
                  <a:gd name="T14" fmla="*/ 7 w 20"/>
                  <a:gd name="T15" fmla="*/ 27 h 51"/>
                  <a:gd name="T16" fmla="*/ 7 w 20"/>
                  <a:gd name="T17" fmla="*/ 25 h 51"/>
                  <a:gd name="T18" fmla="*/ 11 w 20"/>
                  <a:gd name="T19" fmla="*/ 18 h 51"/>
                  <a:gd name="T20" fmla="*/ 11 w 20"/>
                  <a:gd name="T21" fmla="*/ 17 h 51"/>
                  <a:gd name="T22" fmla="*/ 15 w 20"/>
                  <a:gd name="T23" fmla="*/ 8 h 51"/>
                  <a:gd name="T24" fmla="*/ 15 w 20"/>
                  <a:gd name="T25" fmla="*/ 8 h 51"/>
                  <a:gd name="T26" fmla="*/ 20 w 20"/>
                  <a:gd name="T27" fmla="*/ 0 h 51"/>
                  <a:gd name="T28" fmla="*/ 20 w 20"/>
                  <a:gd name="T29" fmla="*/ 0 h 51"/>
                  <a:gd name="T30" fmla="*/ 20 w 20"/>
                  <a:gd name="T31" fmla="*/ 0 h 51"/>
                  <a:gd name="T32" fmla="*/ 20 w 20"/>
                  <a:gd name="T33" fmla="*/ 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" h="51">
                    <a:moveTo>
                      <a:pt x="20" y="0"/>
                    </a:moveTo>
                    <a:cubicBezTo>
                      <a:pt x="10" y="16"/>
                      <a:pt x="4" y="33"/>
                      <a:pt x="0" y="51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1" y="49"/>
                      <a:pt x="1" y="48"/>
                      <a:pt x="1" y="46"/>
                    </a:cubicBezTo>
                    <a:cubicBezTo>
                      <a:pt x="2" y="45"/>
                      <a:pt x="2" y="44"/>
                      <a:pt x="2" y="43"/>
                    </a:cubicBezTo>
                    <a:cubicBezTo>
                      <a:pt x="3" y="41"/>
                      <a:pt x="3" y="39"/>
                      <a:pt x="4" y="36"/>
                    </a:cubicBezTo>
                    <a:cubicBezTo>
                      <a:pt x="4" y="36"/>
                      <a:pt x="4" y="35"/>
                      <a:pt x="4" y="34"/>
                    </a:cubicBezTo>
                    <a:cubicBezTo>
                      <a:pt x="5" y="32"/>
                      <a:pt x="6" y="29"/>
                      <a:pt x="7" y="27"/>
                    </a:cubicBezTo>
                    <a:cubicBezTo>
                      <a:pt x="7" y="26"/>
                      <a:pt x="7" y="26"/>
                      <a:pt x="7" y="25"/>
                    </a:cubicBezTo>
                    <a:cubicBezTo>
                      <a:pt x="8" y="23"/>
                      <a:pt x="9" y="20"/>
                      <a:pt x="11" y="18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2" y="14"/>
                      <a:pt x="14" y="11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7" y="5"/>
                      <a:pt x="18" y="3"/>
                      <a:pt x="20" y="0"/>
                    </a:cubicBezTo>
                    <a:moveTo>
                      <a:pt x="2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7F8F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80" name="Rectangle 14"/>
              <p:cNvSpPr>
                <a:spLocks noChangeArrowheads="1"/>
              </p:cNvSpPr>
              <p:nvPr/>
            </p:nvSpPr>
            <p:spPr bwMode="auto">
              <a:xfrm>
                <a:off x="4741878" y="5239734"/>
                <a:ext cx="540020" cy="1169758"/>
              </a:xfrm>
              <a:prstGeom prst="rect">
                <a:avLst/>
              </a:prstGeom>
              <a:solidFill>
                <a:srgbClr val="0072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81" name="Rectangle 15"/>
              <p:cNvSpPr>
                <a:spLocks noChangeArrowheads="1"/>
              </p:cNvSpPr>
              <p:nvPr/>
            </p:nvSpPr>
            <p:spPr bwMode="auto">
              <a:xfrm>
                <a:off x="4741878" y="5239734"/>
                <a:ext cx="540020" cy="11697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82" name="Rectangle 16"/>
              <p:cNvSpPr>
                <a:spLocks noChangeArrowheads="1"/>
              </p:cNvSpPr>
              <p:nvPr/>
            </p:nvSpPr>
            <p:spPr bwMode="auto">
              <a:xfrm>
                <a:off x="4796166" y="5796326"/>
                <a:ext cx="434302" cy="70289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83" name="Rectangle 17"/>
              <p:cNvSpPr>
                <a:spLocks noChangeArrowheads="1"/>
              </p:cNvSpPr>
              <p:nvPr/>
            </p:nvSpPr>
            <p:spPr bwMode="auto">
              <a:xfrm>
                <a:off x="4796166" y="5796326"/>
                <a:ext cx="434302" cy="702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84" name="Rectangle 18"/>
              <p:cNvSpPr>
                <a:spLocks noChangeArrowheads="1"/>
              </p:cNvSpPr>
              <p:nvPr/>
            </p:nvSpPr>
            <p:spPr bwMode="auto">
              <a:xfrm>
                <a:off x="4796166" y="5918045"/>
                <a:ext cx="434302" cy="69146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85" name="Rectangle 19"/>
              <p:cNvSpPr>
                <a:spLocks noChangeArrowheads="1"/>
              </p:cNvSpPr>
              <p:nvPr/>
            </p:nvSpPr>
            <p:spPr bwMode="auto">
              <a:xfrm>
                <a:off x="4796166" y="5918045"/>
                <a:ext cx="434302" cy="69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86" name="Rectangle 20"/>
              <p:cNvSpPr>
                <a:spLocks noChangeArrowheads="1"/>
              </p:cNvSpPr>
              <p:nvPr/>
            </p:nvSpPr>
            <p:spPr bwMode="auto">
              <a:xfrm>
                <a:off x="4796166" y="6038621"/>
                <a:ext cx="434302" cy="70289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87" name="Rectangle 21"/>
              <p:cNvSpPr>
                <a:spLocks noChangeArrowheads="1"/>
              </p:cNvSpPr>
              <p:nvPr/>
            </p:nvSpPr>
            <p:spPr bwMode="auto">
              <a:xfrm>
                <a:off x="4796166" y="6038621"/>
                <a:ext cx="434302" cy="702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88" name="Rectangle 22"/>
              <p:cNvSpPr>
                <a:spLocks noChangeArrowheads="1"/>
              </p:cNvSpPr>
              <p:nvPr/>
            </p:nvSpPr>
            <p:spPr bwMode="auto">
              <a:xfrm>
                <a:off x="4796166" y="6158625"/>
                <a:ext cx="434302" cy="70860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89" name="Rectangle 23"/>
              <p:cNvSpPr>
                <a:spLocks noChangeArrowheads="1"/>
              </p:cNvSpPr>
              <p:nvPr/>
            </p:nvSpPr>
            <p:spPr bwMode="auto">
              <a:xfrm>
                <a:off x="4796166" y="6158625"/>
                <a:ext cx="434302" cy="708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90" name="Rectangle 24"/>
              <p:cNvSpPr>
                <a:spLocks noChangeArrowheads="1"/>
              </p:cNvSpPr>
              <p:nvPr/>
            </p:nvSpPr>
            <p:spPr bwMode="auto">
              <a:xfrm>
                <a:off x="4796166" y="5433455"/>
                <a:ext cx="434302" cy="70289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91" name="Rectangle 25"/>
              <p:cNvSpPr>
                <a:spLocks noChangeArrowheads="1"/>
              </p:cNvSpPr>
              <p:nvPr/>
            </p:nvSpPr>
            <p:spPr bwMode="auto">
              <a:xfrm>
                <a:off x="4796166" y="5554031"/>
                <a:ext cx="434302" cy="70289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92" name="Rectangle 26"/>
              <p:cNvSpPr>
                <a:spLocks noChangeArrowheads="1"/>
              </p:cNvSpPr>
              <p:nvPr/>
            </p:nvSpPr>
            <p:spPr bwMode="auto">
              <a:xfrm>
                <a:off x="4796166" y="5675750"/>
                <a:ext cx="434302" cy="69146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93" name="Rectangle 27"/>
              <p:cNvSpPr>
                <a:spLocks noChangeArrowheads="1"/>
              </p:cNvSpPr>
              <p:nvPr/>
            </p:nvSpPr>
            <p:spPr bwMode="auto">
              <a:xfrm>
                <a:off x="4796166" y="5675750"/>
                <a:ext cx="434302" cy="69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94" name="Rectangle 28"/>
              <p:cNvSpPr>
                <a:spLocks noChangeArrowheads="1"/>
              </p:cNvSpPr>
              <p:nvPr/>
            </p:nvSpPr>
            <p:spPr bwMode="auto">
              <a:xfrm>
                <a:off x="4796166" y="5312880"/>
                <a:ext cx="434302" cy="69146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95" name="Freeform 29"/>
              <p:cNvSpPr>
                <a:spLocks/>
              </p:cNvSpPr>
              <p:nvPr/>
            </p:nvSpPr>
            <p:spPr bwMode="auto">
              <a:xfrm>
                <a:off x="4741878" y="5675750"/>
                <a:ext cx="296583" cy="733742"/>
              </a:xfrm>
              <a:custGeom>
                <a:avLst/>
                <a:gdLst>
                  <a:gd name="T0" fmla="*/ 519 w 519"/>
                  <a:gd name="T1" fmla="*/ 0 h 1284"/>
                  <a:gd name="T2" fmla="*/ 0 w 519"/>
                  <a:gd name="T3" fmla="*/ 0 h 1284"/>
                  <a:gd name="T4" fmla="*/ 0 w 519"/>
                  <a:gd name="T5" fmla="*/ 1284 h 1284"/>
                  <a:gd name="T6" fmla="*/ 519 w 519"/>
                  <a:gd name="T7" fmla="*/ 1284 h 1284"/>
                  <a:gd name="T8" fmla="*/ 519 w 519"/>
                  <a:gd name="T9" fmla="*/ 969 h 1284"/>
                  <a:gd name="T10" fmla="*/ 95 w 519"/>
                  <a:gd name="T11" fmla="*/ 969 h 1284"/>
                  <a:gd name="T12" fmla="*/ 95 w 519"/>
                  <a:gd name="T13" fmla="*/ 845 h 1284"/>
                  <a:gd name="T14" fmla="*/ 519 w 519"/>
                  <a:gd name="T15" fmla="*/ 845 h 1284"/>
                  <a:gd name="T16" fmla="*/ 519 w 519"/>
                  <a:gd name="T17" fmla="*/ 758 h 1284"/>
                  <a:gd name="T18" fmla="*/ 95 w 519"/>
                  <a:gd name="T19" fmla="*/ 758 h 1284"/>
                  <a:gd name="T20" fmla="*/ 95 w 519"/>
                  <a:gd name="T21" fmla="*/ 635 h 1284"/>
                  <a:gd name="T22" fmla="*/ 519 w 519"/>
                  <a:gd name="T23" fmla="*/ 635 h 1284"/>
                  <a:gd name="T24" fmla="*/ 519 w 519"/>
                  <a:gd name="T25" fmla="*/ 545 h 1284"/>
                  <a:gd name="T26" fmla="*/ 95 w 519"/>
                  <a:gd name="T27" fmla="*/ 545 h 1284"/>
                  <a:gd name="T28" fmla="*/ 95 w 519"/>
                  <a:gd name="T29" fmla="*/ 424 h 1284"/>
                  <a:gd name="T30" fmla="*/ 519 w 519"/>
                  <a:gd name="T31" fmla="*/ 424 h 1284"/>
                  <a:gd name="T32" fmla="*/ 519 w 519"/>
                  <a:gd name="T33" fmla="*/ 334 h 1284"/>
                  <a:gd name="T34" fmla="*/ 95 w 519"/>
                  <a:gd name="T35" fmla="*/ 334 h 1284"/>
                  <a:gd name="T36" fmla="*/ 95 w 519"/>
                  <a:gd name="T37" fmla="*/ 211 h 1284"/>
                  <a:gd name="T38" fmla="*/ 519 w 519"/>
                  <a:gd name="T39" fmla="*/ 211 h 1284"/>
                  <a:gd name="T40" fmla="*/ 519 w 519"/>
                  <a:gd name="T41" fmla="*/ 121 h 1284"/>
                  <a:gd name="T42" fmla="*/ 95 w 519"/>
                  <a:gd name="T43" fmla="*/ 121 h 1284"/>
                  <a:gd name="T44" fmla="*/ 95 w 519"/>
                  <a:gd name="T45" fmla="*/ 0 h 1284"/>
                  <a:gd name="T46" fmla="*/ 519 w 519"/>
                  <a:gd name="T47" fmla="*/ 0 h 1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19" h="1284">
                    <a:moveTo>
                      <a:pt x="519" y="0"/>
                    </a:moveTo>
                    <a:lnTo>
                      <a:pt x="0" y="0"/>
                    </a:lnTo>
                    <a:lnTo>
                      <a:pt x="0" y="1284"/>
                    </a:lnTo>
                    <a:lnTo>
                      <a:pt x="519" y="1284"/>
                    </a:lnTo>
                    <a:lnTo>
                      <a:pt x="519" y="969"/>
                    </a:lnTo>
                    <a:lnTo>
                      <a:pt x="95" y="969"/>
                    </a:lnTo>
                    <a:lnTo>
                      <a:pt x="95" y="845"/>
                    </a:lnTo>
                    <a:lnTo>
                      <a:pt x="519" y="845"/>
                    </a:lnTo>
                    <a:lnTo>
                      <a:pt x="519" y="758"/>
                    </a:lnTo>
                    <a:lnTo>
                      <a:pt x="95" y="758"/>
                    </a:lnTo>
                    <a:lnTo>
                      <a:pt x="95" y="635"/>
                    </a:lnTo>
                    <a:lnTo>
                      <a:pt x="519" y="635"/>
                    </a:lnTo>
                    <a:lnTo>
                      <a:pt x="519" y="545"/>
                    </a:lnTo>
                    <a:lnTo>
                      <a:pt x="95" y="545"/>
                    </a:lnTo>
                    <a:lnTo>
                      <a:pt x="95" y="424"/>
                    </a:lnTo>
                    <a:lnTo>
                      <a:pt x="519" y="424"/>
                    </a:lnTo>
                    <a:lnTo>
                      <a:pt x="519" y="334"/>
                    </a:lnTo>
                    <a:lnTo>
                      <a:pt x="95" y="334"/>
                    </a:lnTo>
                    <a:lnTo>
                      <a:pt x="95" y="211"/>
                    </a:lnTo>
                    <a:lnTo>
                      <a:pt x="519" y="211"/>
                    </a:lnTo>
                    <a:lnTo>
                      <a:pt x="519" y="121"/>
                    </a:lnTo>
                    <a:lnTo>
                      <a:pt x="95" y="121"/>
                    </a:lnTo>
                    <a:lnTo>
                      <a:pt x="95" y="0"/>
                    </a:lnTo>
                    <a:lnTo>
                      <a:pt x="519" y="0"/>
                    </a:lnTo>
                    <a:close/>
                  </a:path>
                </a:pathLst>
              </a:custGeom>
              <a:solidFill>
                <a:srgbClr val="0049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96" name="Freeform 30"/>
              <p:cNvSpPr>
                <a:spLocks/>
              </p:cNvSpPr>
              <p:nvPr/>
            </p:nvSpPr>
            <p:spPr bwMode="auto">
              <a:xfrm>
                <a:off x="4741878" y="5675750"/>
                <a:ext cx="296583" cy="733742"/>
              </a:xfrm>
              <a:custGeom>
                <a:avLst/>
                <a:gdLst>
                  <a:gd name="T0" fmla="*/ 519 w 519"/>
                  <a:gd name="T1" fmla="*/ 0 h 1284"/>
                  <a:gd name="T2" fmla="*/ 0 w 519"/>
                  <a:gd name="T3" fmla="*/ 0 h 1284"/>
                  <a:gd name="T4" fmla="*/ 0 w 519"/>
                  <a:gd name="T5" fmla="*/ 1284 h 1284"/>
                  <a:gd name="T6" fmla="*/ 519 w 519"/>
                  <a:gd name="T7" fmla="*/ 1284 h 1284"/>
                  <a:gd name="T8" fmla="*/ 519 w 519"/>
                  <a:gd name="T9" fmla="*/ 969 h 1284"/>
                  <a:gd name="T10" fmla="*/ 95 w 519"/>
                  <a:gd name="T11" fmla="*/ 969 h 1284"/>
                  <a:gd name="T12" fmla="*/ 95 w 519"/>
                  <a:gd name="T13" fmla="*/ 845 h 1284"/>
                  <a:gd name="T14" fmla="*/ 519 w 519"/>
                  <a:gd name="T15" fmla="*/ 845 h 1284"/>
                  <a:gd name="T16" fmla="*/ 519 w 519"/>
                  <a:gd name="T17" fmla="*/ 758 h 1284"/>
                  <a:gd name="T18" fmla="*/ 95 w 519"/>
                  <a:gd name="T19" fmla="*/ 758 h 1284"/>
                  <a:gd name="T20" fmla="*/ 95 w 519"/>
                  <a:gd name="T21" fmla="*/ 635 h 1284"/>
                  <a:gd name="T22" fmla="*/ 519 w 519"/>
                  <a:gd name="T23" fmla="*/ 635 h 1284"/>
                  <a:gd name="T24" fmla="*/ 519 w 519"/>
                  <a:gd name="T25" fmla="*/ 545 h 1284"/>
                  <a:gd name="T26" fmla="*/ 95 w 519"/>
                  <a:gd name="T27" fmla="*/ 545 h 1284"/>
                  <a:gd name="T28" fmla="*/ 95 w 519"/>
                  <a:gd name="T29" fmla="*/ 424 h 1284"/>
                  <a:gd name="T30" fmla="*/ 519 w 519"/>
                  <a:gd name="T31" fmla="*/ 424 h 1284"/>
                  <a:gd name="T32" fmla="*/ 519 w 519"/>
                  <a:gd name="T33" fmla="*/ 334 h 1284"/>
                  <a:gd name="T34" fmla="*/ 95 w 519"/>
                  <a:gd name="T35" fmla="*/ 334 h 1284"/>
                  <a:gd name="T36" fmla="*/ 95 w 519"/>
                  <a:gd name="T37" fmla="*/ 211 h 1284"/>
                  <a:gd name="T38" fmla="*/ 519 w 519"/>
                  <a:gd name="T39" fmla="*/ 211 h 1284"/>
                  <a:gd name="T40" fmla="*/ 519 w 519"/>
                  <a:gd name="T41" fmla="*/ 121 h 1284"/>
                  <a:gd name="T42" fmla="*/ 95 w 519"/>
                  <a:gd name="T43" fmla="*/ 121 h 1284"/>
                  <a:gd name="T44" fmla="*/ 95 w 519"/>
                  <a:gd name="T45" fmla="*/ 0 h 1284"/>
                  <a:gd name="T46" fmla="*/ 519 w 519"/>
                  <a:gd name="T47" fmla="*/ 0 h 1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19" h="1284">
                    <a:moveTo>
                      <a:pt x="519" y="0"/>
                    </a:moveTo>
                    <a:lnTo>
                      <a:pt x="0" y="0"/>
                    </a:lnTo>
                    <a:lnTo>
                      <a:pt x="0" y="1284"/>
                    </a:lnTo>
                    <a:lnTo>
                      <a:pt x="519" y="1284"/>
                    </a:lnTo>
                    <a:lnTo>
                      <a:pt x="519" y="969"/>
                    </a:lnTo>
                    <a:lnTo>
                      <a:pt x="95" y="969"/>
                    </a:lnTo>
                    <a:lnTo>
                      <a:pt x="95" y="845"/>
                    </a:lnTo>
                    <a:lnTo>
                      <a:pt x="519" y="845"/>
                    </a:lnTo>
                    <a:lnTo>
                      <a:pt x="519" y="758"/>
                    </a:lnTo>
                    <a:lnTo>
                      <a:pt x="95" y="758"/>
                    </a:lnTo>
                    <a:lnTo>
                      <a:pt x="95" y="635"/>
                    </a:lnTo>
                    <a:lnTo>
                      <a:pt x="519" y="635"/>
                    </a:lnTo>
                    <a:lnTo>
                      <a:pt x="519" y="545"/>
                    </a:lnTo>
                    <a:lnTo>
                      <a:pt x="95" y="545"/>
                    </a:lnTo>
                    <a:lnTo>
                      <a:pt x="95" y="424"/>
                    </a:lnTo>
                    <a:lnTo>
                      <a:pt x="519" y="424"/>
                    </a:lnTo>
                    <a:lnTo>
                      <a:pt x="519" y="334"/>
                    </a:lnTo>
                    <a:lnTo>
                      <a:pt x="95" y="334"/>
                    </a:lnTo>
                    <a:lnTo>
                      <a:pt x="95" y="211"/>
                    </a:lnTo>
                    <a:lnTo>
                      <a:pt x="519" y="211"/>
                    </a:lnTo>
                    <a:lnTo>
                      <a:pt x="519" y="121"/>
                    </a:lnTo>
                    <a:lnTo>
                      <a:pt x="95" y="121"/>
                    </a:lnTo>
                    <a:lnTo>
                      <a:pt x="95" y="0"/>
                    </a:lnTo>
                    <a:lnTo>
                      <a:pt x="51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97" name="Rectangle 31"/>
              <p:cNvSpPr>
                <a:spLocks noChangeArrowheads="1"/>
              </p:cNvSpPr>
              <p:nvPr/>
            </p:nvSpPr>
            <p:spPr bwMode="auto">
              <a:xfrm>
                <a:off x="4796166" y="5796326"/>
                <a:ext cx="242295" cy="70289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98" name="Rectangle 32"/>
              <p:cNvSpPr>
                <a:spLocks noChangeArrowheads="1"/>
              </p:cNvSpPr>
              <p:nvPr/>
            </p:nvSpPr>
            <p:spPr bwMode="auto">
              <a:xfrm>
                <a:off x="4796166" y="5796326"/>
                <a:ext cx="242295" cy="702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599" name="Rectangle 33"/>
              <p:cNvSpPr>
                <a:spLocks noChangeArrowheads="1"/>
              </p:cNvSpPr>
              <p:nvPr/>
            </p:nvSpPr>
            <p:spPr bwMode="auto">
              <a:xfrm>
                <a:off x="4796166" y="5918045"/>
                <a:ext cx="242295" cy="69146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00" name="Rectangle 34"/>
              <p:cNvSpPr>
                <a:spLocks noChangeArrowheads="1"/>
              </p:cNvSpPr>
              <p:nvPr/>
            </p:nvSpPr>
            <p:spPr bwMode="auto">
              <a:xfrm>
                <a:off x="4796166" y="5918045"/>
                <a:ext cx="242295" cy="69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01" name="Rectangle 35"/>
              <p:cNvSpPr>
                <a:spLocks noChangeArrowheads="1"/>
              </p:cNvSpPr>
              <p:nvPr/>
            </p:nvSpPr>
            <p:spPr bwMode="auto">
              <a:xfrm>
                <a:off x="4796166" y="6038621"/>
                <a:ext cx="242295" cy="70289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02" name="Rectangle 36"/>
              <p:cNvSpPr>
                <a:spLocks noChangeArrowheads="1"/>
              </p:cNvSpPr>
              <p:nvPr/>
            </p:nvSpPr>
            <p:spPr bwMode="auto">
              <a:xfrm>
                <a:off x="4796166" y="6038621"/>
                <a:ext cx="242295" cy="702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03" name="Rectangle 37"/>
              <p:cNvSpPr>
                <a:spLocks noChangeArrowheads="1"/>
              </p:cNvSpPr>
              <p:nvPr/>
            </p:nvSpPr>
            <p:spPr bwMode="auto">
              <a:xfrm>
                <a:off x="4796166" y="6158625"/>
                <a:ext cx="242295" cy="70860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04" name="Rectangle 38"/>
              <p:cNvSpPr>
                <a:spLocks noChangeArrowheads="1"/>
              </p:cNvSpPr>
              <p:nvPr/>
            </p:nvSpPr>
            <p:spPr bwMode="auto">
              <a:xfrm>
                <a:off x="4796166" y="6158625"/>
                <a:ext cx="242295" cy="708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05" name="Rectangle 39"/>
              <p:cNvSpPr>
                <a:spLocks noChangeArrowheads="1"/>
              </p:cNvSpPr>
              <p:nvPr/>
            </p:nvSpPr>
            <p:spPr bwMode="auto">
              <a:xfrm>
                <a:off x="4796166" y="5675750"/>
                <a:ext cx="242295" cy="69146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06" name="Rectangle 40"/>
              <p:cNvSpPr>
                <a:spLocks noChangeArrowheads="1"/>
              </p:cNvSpPr>
              <p:nvPr/>
            </p:nvSpPr>
            <p:spPr bwMode="auto">
              <a:xfrm>
                <a:off x="4796166" y="5675750"/>
                <a:ext cx="242295" cy="69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07" name="Rectangle 41"/>
              <p:cNvSpPr>
                <a:spLocks noChangeArrowheads="1"/>
              </p:cNvSpPr>
              <p:nvPr/>
            </p:nvSpPr>
            <p:spPr bwMode="auto">
              <a:xfrm>
                <a:off x="4410437" y="5735181"/>
                <a:ext cx="540020" cy="674311"/>
              </a:xfrm>
              <a:prstGeom prst="rect">
                <a:avLst/>
              </a:prstGeom>
              <a:solidFill>
                <a:srgbClr val="0072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08" name="Rectangle 42"/>
              <p:cNvSpPr>
                <a:spLocks noChangeArrowheads="1"/>
              </p:cNvSpPr>
              <p:nvPr/>
            </p:nvSpPr>
            <p:spPr bwMode="auto">
              <a:xfrm>
                <a:off x="4707020" y="6272344"/>
                <a:ext cx="70289" cy="137148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09" name="Rectangle 43"/>
              <p:cNvSpPr>
                <a:spLocks noChangeArrowheads="1"/>
              </p:cNvSpPr>
              <p:nvPr/>
            </p:nvSpPr>
            <p:spPr bwMode="auto">
              <a:xfrm>
                <a:off x="4586444" y="6272344"/>
                <a:ext cx="68574" cy="137148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10" name="Rectangle 44"/>
              <p:cNvSpPr>
                <a:spLocks noChangeArrowheads="1"/>
              </p:cNvSpPr>
              <p:nvPr/>
            </p:nvSpPr>
            <p:spPr bwMode="auto">
              <a:xfrm>
                <a:off x="4464153" y="5796326"/>
                <a:ext cx="434873" cy="70289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11" name="Rectangle 45"/>
              <p:cNvSpPr>
                <a:spLocks noChangeArrowheads="1"/>
              </p:cNvSpPr>
              <p:nvPr/>
            </p:nvSpPr>
            <p:spPr bwMode="auto">
              <a:xfrm>
                <a:off x="4464153" y="5918045"/>
                <a:ext cx="434873" cy="69146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12" name="Rectangle 46"/>
              <p:cNvSpPr>
                <a:spLocks noChangeArrowheads="1"/>
              </p:cNvSpPr>
              <p:nvPr/>
            </p:nvSpPr>
            <p:spPr bwMode="auto">
              <a:xfrm>
                <a:off x="4464153" y="6038621"/>
                <a:ext cx="434873" cy="70289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613" name="Rectangle 47"/>
              <p:cNvSpPr>
                <a:spLocks noChangeArrowheads="1"/>
              </p:cNvSpPr>
              <p:nvPr/>
            </p:nvSpPr>
            <p:spPr bwMode="auto">
              <a:xfrm>
                <a:off x="4464153" y="6158625"/>
                <a:ext cx="434873" cy="70860"/>
              </a:xfrm>
              <a:prstGeom prst="rect">
                <a:avLst/>
              </a:prstGeom>
              <a:solidFill>
                <a:srgbClr val="002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</p:grpSp>
        <p:sp>
          <p:nvSpPr>
            <p:cNvPr id="578" name="Rectangle 577"/>
            <p:cNvSpPr/>
            <p:nvPr/>
          </p:nvSpPr>
          <p:spPr bwMode="auto">
            <a:xfrm>
              <a:off x="1341864" y="5915020"/>
              <a:ext cx="1701865" cy="989773"/>
            </a:xfrm>
            <a:prstGeom prst="rect">
              <a:avLst/>
            </a:prstGeom>
            <a:noFill/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lIns="134419" tIns="134419" rIns="0" bIns="34278"/>
            <a:lstStyle/>
            <a:p>
              <a:pPr algn="ctr" defTabSz="685319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71" kern="0" dirty="0">
                  <a:solidFill>
                    <a:srgbClr val="505050"/>
                  </a:solidFill>
                  <a:latin typeface="Segoe UI Light"/>
                </a:rPr>
                <a:t>On-premises</a:t>
              </a:r>
            </a:p>
          </p:txBody>
        </p:sp>
      </p:grpSp>
      <p:grpSp>
        <p:nvGrpSpPr>
          <p:cNvPr id="648" name="Group 647"/>
          <p:cNvGrpSpPr/>
          <p:nvPr/>
        </p:nvGrpSpPr>
        <p:grpSpPr>
          <a:xfrm>
            <a:off x="1215443" y="3975547"/>
            <a:ext cx="481336" cy="292525"/>
            <a:chOff x="2447642" y="3590745"/>
            <a:chExt cx="654744" cy="397910"/>
          </a:xfrm>
        </p:grpSpPr>
        <p:grpSp>
          <p:nvGrpSpPr>
            <p:cNvPr id="649" name="Group 648"/>
            <p:cNvGrpSpPr/>
            <p:nvPr/>
          </p:nvGrpSpPr>
          <p:grpSpPr>
            <a:xfrm>
              <a:off x="2447642" y="3631953"/>
              <a:ext cx="652223" cy="356702"/>
              <a:chOff x="2395846" y="2369283"/>
              <a:chExt cx="652223" cy="356702"/>
            </a:xfrm>
          </p:grpSpPr>
          <p:sp>
            <p:nvSpPr>
              <p:cNvPr id="651" name="Rectangle 650"/>
              <p:cNvSpPr/>
              <p:nvPr/>
            </p:nvSpPr>
            <p:spPr bwMode="auto">
              <a:xfrm>
                <a:off x="2395846" y="2369283"/>
                <a:ext cx="652223" cy="356702"/>
              </a:xfrm>
              <a:prstGeom prst="rect">
                <a:avLst/>
              </a:prstGeom>
              <a:solidFill>
                <a:srgbClr val="EFEFEF">
                  <a:lumMod val="95000"/>
                </a:srgbClr>
              </a:solidFill>
              <a:ln w="1079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lIns="0" tIns="34280" rIns="0" bIns="34280" anchor="ctr"/>
              <a:lstStyle/>
              <a:p>
                <a:pPr algn="ctr" defTabSz="685383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71" kern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/>
                </a:endParaRPr>
              </a:p>
            </p:txBody>
          </p:sp>
          <p:sp>
            <p:nvSpPr>
              <p:cNvPr id="652" name="icon GEARS"/>
              <p:cNvSpPr>
                <a:spLocks noEditPoints="1"/>
              </p:cNvSpPr>
              <p:nvPr/>
            </p:nvSpPr>
            <p:spPr bwMode="auto">
              <a:xfrm>
                <a:off x="2531868" y="2396641"/>
                <a:ext cx="367927" cy="307186"/>
              </a:xfrm>
              <a:custGeom>
                <a:avLst/>
                <a:gdLst>
                  <a:gd name="T0" fmla="*/ 2147483647 w 315"/>
                  <a:gd name="T1" fmla="*/ 2147483647 h 262"/>
                  <a:gd name="T2" fmla="*/ 2147483647 w 315"/>
                  <a:gd name="T3" fmla="*/ 2147483647 h 262"/>
                  <a:gd name="T4" fmla="*/ 2147483647 w 315"/>
                  <a:gd name="T5" fmla="*/ 2147483647 h 262"/>
                  <a:gd name="T6" fmla="*/ 2147483647 w 315"/>
                  <a:gd name="T7" fmla="*/ 2147483647 h 262"/>
                  <a:gd name="T8" fmla="*/ 2147483647 w 315"/>
                  <a:gd name="T9" fmla="*/ 2147483647 h 262"/>
                  <a:gd name="T10" fmla="*/ 2147483647 w 315"/>
                  <a:gd name="T11" fmla="*/ 2147483647 h 262"/>
                  <a:gd name="T12" fmla="*/ 2147483647 w 315"/>
                  <a:gd name="T13" fmla="*/ 2147483647 h 262"/>
                  <a:gd name="T14" fmla="*/ 2147483647 w 315"/>
                  <a:gd name="T15" fmla="*/ 2147483647 h 262"/>
                  <a:gd name="T16" fmla="*/ 2147483647 w 315"/>
                  <a:gd name="T17" fmla="*/ 2147483647 h 262"/>
                  <a:gd name="T18" fmla="*/ 2147483647 w 315"/>
                  <a:gd name="T19" fmla="*/ 2147483647 h 262"/>
                  <a:gd name="T20" fmla="*/ 2147483647 w 315"/>
                  <a:gd name="T21" fmla="*/ 2147483647 h 262"/>
                  <a:gd name="T22" fmla="*/ 2147483647 w 315"/>
                  <a:gd name="T23" fmla="*/ 2147483647 h 262"/>
                  <a:gd name="T24" fmla="*/ 2147483647 w 315"/>
                  <a:gd name="T25" fmla="*/ 2147483647 h 262"/>
                  <a:gd name="T26" fmla="*/ 2147483647 w 315"/>
                  <a:gd name="T27" fmla="*/ 2147483647 h 262"/>
                  <a:gd name="T28" fmla="*/ 2147483647 w 315"/>
                  <a:gd name="T29" fmla="*/ 2147483647 h 262"/>
                  <a:gd name="T30" fmla="*/ 2147483647 w 315"/>
                  <a:gd name="T31" fmla="*/ 2147483647 h 262"/>
                  <a:gd name="T32" fmla="*/ 2147483647 w 315"/>
                  <a:gd name="T33" fmla="*/ 2147483647 h 262"/>
                  <a:gd name="T34" fmla="*/ 2147483647 w 315"/>
                  <a:gd name="T35" fmla="*/ 2147483647 h 262"/>
                  <a:gd name="T36" fmla="*/ 2147483647 w 315"/>
                  <a:gd name="T37" fmla="*/ 2147483647 h 262"/>
                  <a:gd name="T38" fmla="*/ 2147483647 w 315"/>
                  <a:gd name="T39" fmla="*/ 2147483647 h 262"/>
                  <a:gd name="T40" fmla="*/ 2147483647 w 315"/>
                  <a:gd name="T41" fmla="*/ 2147483647 h 262"/>
                  <a:gd name="T42" fmla="*/ 2147483647 w 315"/>
                  <a:gd name="T43" fmla="*/ 2147483647 h 262"/>
                  <a:gd name="T44" fmla="*/ 2147483647 w 315"/>
                  <a:gd name="T45" fmla="*/ 2147483647 h 262"/>
                  <a:gd name="T46" fmla="*/ 2147483647 w 315"/>
                  <a:gd name="T47" fmla="*/ 2147483647 h 262"/>
                  <a:gd name="T48" fmla="*/ 2147483647 w 315"/>
                  <a:gd name="T49" fmla="*/ 2147483647 h 262"/>
                  <a:gd name="T50" fmla="*/ 2147483647 w 315"/>
                  <a:gd name="T51" fmla="*/ 2147483647 h 262"/>
                  <a:gd name="T52" fmla="*/ 2147483647 w 315"/>
                  <a:gd name="T53" fmla="*/ 2147483647 h 262"/>
                  <a:gd name="T54" fmla="*/ 2147483647 w 315"/>
                  <a:gd name="T55" fmla="*/ 2147483647 h 262"/>
                  <a:gd name="T56" fmla="*/ 2147483647 w 315"/>
                  <a:gd name="T57" fmla="*/ 2147483647 h 262"/>
                  <a:gd name="T58" fmla="*/ 2147483647 w 315"/>
                  <a:gd name="T59" fmla="*/ 2147483647 h 262"/>
                  <a:gd name="T60" fmla="*/ 2147483647 w 315"/>
                  <a:gd name="T61" fmla="*/ 2147483647 h 262"/>
                  <a:gd name="T62" fmla="*/ 2147483647 w 315"/>
                  <a:gd name="T63" fmla="*/ 2147483647 h 262"/>
                  <a:gd name="T64" fmla="*/ 2147483647 w 315"/>
                  <a:gd name="T65" fmla="*/ 2147483647 h 262"/>
                  <a:gd name="T66" fmla="*/ 2147483647 w 315"/>
                  <a:gd name="T67" fmla="*/ 2147483647 h 262"/>
                  <a:gd name="T68" fmla="*/ 2147483647 w 315"/>
                  <a:gd name="T69" fmla="*/ 2147483647 h 262"/>
                  <a:gd name="T70" fmla="*/ 2147483647 w 315"/>
                  <a:gd name="T71" fmla="*/ 2147483647 h 262"/>
                  <a:gd name="T72" fmla="*/ 2147483647 w 315"/>
                  <a:gd name="T73" fmla="*/ 2147483647 h 262"/>
                  <a:gd name="T74" fmla="*/ 2147483647 w 315"/>
                  <a:gd name="T75" fmla="*/ 2147483647 h 262"/>
                  <a:gd name="T76" fmla="*/ 2147483647 w 315"/>
                  <a:gd name="T77" fmla="*/ 2147483647 h 262"/>
                  <a:gd name="T78" fmla="*/ 2147483647 w 315"/>
                  <a:gd name="T79" fmla="*/ 2147483647 h 262"/>
                  <a:gd name="T80" fmla="*/ 2147483647 w 315"/>
                  <a:gd name="T81" fmla="*/ 2147483647 h 262"/>
                  <a:gd name="T82" fmla="*/ 2147483647 w 315"/>
                  <a:gd name="T83" fmla="*/ 2147483647 h 262"/>
                  <a:gd name="T84" fmla="*/ 2147483647 w 315"/>
                  <a:gd name="T85" fmla="*/ 2147483647 h 262"/>
                  <a:gd name="T86" fmla="*/ 2147483647 w 315"/>
                  <a:gd name="T87" fmla="*/ 2147483647 h 262"/>
                  <a:gd name="T88" fmla="*/ 2147483647 w 315"/>
                  <a:gd name="T89" fmla="*/ 2147483647 h 262"/>
                  <a:gd name="T90" fmla="*/ 2147483647 w 315"/>
                  <a:gd name="T91" fmla="*/ 2147483647 h 262"/>
                  <a:gd name="T92" fmla="*/ 2147483647 w 315"/>
                  <a:gd name="T93" fmla="*/ 2147483647 h 262"/>
                  <a:gd name="T94" fmla="*/ 2147483647 w 315"/>
                  <a:gd name="T95" fmla="*/ 0 h 262"/>
                  <a:gd name="T96" fmla="*/ 2147483647 w 315"/>
                  <a:gd name="T97" fmla="*/ 2147483647 h 262"/>
                  <a:gd name="T98" fmla="*/ 2147483647 w 315"/>
                  <a:gd name="T99" fmla="*/ 2147483647 h 262"/>
                  <a:gd name="T100" fmla="*/ 2147483647 w 315"/>
                  <a:gd name="T101" fmla="*/ 2147483647 h 262"/>
                  <a:gd name="T102" fmla="*/ 2147483647 w 315"/>
                  <a:gd name="T103" fmla="*/ 2147483647 h 262"/>
                  <a:gd name="T104" fmla="*/ 2147483647 w 315"/>
                  <a:gd name="T105" fmla="*/ 2147483647 h 262"/>
                  <a:gd name="T106" fmla="*/ 2147483647 w 315"/>
                  <a:gd name="T107" fmla="*/ 2147483647 h 262"/>
                  <a:gd name="T108" fmla="*/ 2147483647 w 315"/>
                  <a:gd name="T109" fmla="*/ 2147483647 h 262"/>
                  <a:gd name="T110" fmla="*/ 2147483647 w 315"/>
                  <a:gd name="T111" fmla="*/ 2147483647 h 262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315" h="262">
                    <a:moveTo>
                      <a:pt x="132" y="150"/>
                    </a:moveTo>
                    <a:cubicBezTo>
                      <a:pt x="132" y="160"/>
                      <a:pt x="124" y="169"/>
                      <a:pt x="114" y="169"/>
                    </a:cubicBezTo>
                    <a:cubicBezTo>
                      <a:pt x="103" y="169"/>
                      <a:pt x="95" y="160"/>
                      <a:pt x="95" y="150"/>
                    </a:cubicBezTo>
                    <a:cubicBezTo>
                      <a:pt x="95" y="140"/>
                      <a:pt x="103" y="132"/>
                      <a:pt x="114" y="132"/>
                    </a:cubicBezTo>
                    <a:cubicBezTo>
                      <a:pt x="124" y="132"/>
                      <a:pt x="132" y="140"/>
                      <a:pt x="132" y="150"/>
                    </a:cubicBezTo>
                    <a:close/>
                    <a:moveTo>
                      <a:pt x="227" y="139"/>
                    </a:moveTo>
                    <a:cubicBezTo>
                      <a:pt x="227" y="143"/>
                      <a:pt x="225" y="147"/>
                      <a:pt x="222" y="148"/>
                    </a:cubicBezTo>
                    <a:cubicBezTo>
                      <a:pt x="195" y="159"/>
                      <a:pt x="195" y="159"/>
                      <a:pt x="195" y="159"/>
                    </a:cubicBezTo>
                    <a:cubicBezTo>
                      <a:pt x="194" y="162"/>
                      <a:pt x="194" y="165"/>
                      <a:pt x="193" y="168"/>
                    </a:cubicBezTo>
                    <a:cubicBezTo>
                      <a:pt x="216" y="187"/>
                      <a:pt x="216" y="187"/>
                      <a:pt x="216" y="187"/>
                    </a:cubicBezTo>
                    <a:cubicBezTo>
                      <a:pt x="218" y="189"/>
                      <a:pt x="219" y="193"/>
                      <a:pt x="217" y="196"/>
                    </a:cubicBezTo>
                    <a:cubicBezTo>
                      <a:pt x="208" y="214"/>
                      <a:pt x="208" y="214"/>
                      <a:pt x="208" y="214"/>
                    </a:cubicBezTo>
                    <a:cubicBezTo>
                      <a:pt x="206" y="217"/>
                      <a:pt x="202" y="219"/>
                      <a:pt x="198" y="218"/>
                    </a:cubicBezTo>
                    <a:cubicBezTo>
                      <a:pt x="170" y="209"/>
                      <a:pt x="170" y="209"/>
                      <a:pt x="170" y="209"/>
                    </a:cubicBezTo>
                    <a:cubicBezTo>
                      <a:pt x="169" y="210"/>
                      <a:pt x="168" y="211"/>
                      <a:pt x="166" y="213"/>
                    </a:cubicBezTo>
                    <a:cubicBezTo>
                      <a:pt x="172" y="242"/>
                      <a:pt x="172" y="242"/>
                      <a:pt x="172" y="242"/>
                    </a:cubicBezTo>
                    <a:cubicBezTo>
                      <a:pt x="173" y="245"/>
                      <a:pt x="171" y="249"/>
                      <a:pt x="168" y="250"/>
                    </a:cubicBezTo>
                    <a:cubicBezTo>
                      <a:pt x="149" y="258"/>
                      <a:pt x="149" y="258"/>
                      <a:pt x="149" y="258"/>
                    </a:cubicBezTo>
                    <a:cubicBezTo>
                      <a:pt x="146" y="260"/>
                      <a:pt x="142" y="258"/>
                      <a:pt x="140" y="256"/>
                    </a:cubicBezTo>
                    <a:cubicBezTo>
                      <a:pt x="123" y="231"/>
                      <a:pt x="123" y="231"/>
                      <a:pt x="123" y="231"/>
                    </a:cubicBezTo>
                    <a:cubicBezTo>
                      <a:pt x="120" y="232"/>
                      <a:pt x="117" y="232"/>
                      <a:pt x="114" y="232"/>
                    </a:cubicBezTo>
                    <a:cubicBezTo>
                      <a:pt x="113" y="232"/>
                      <a:pt x="113" y="232"/>
                      <a:pt x="113" y="232"/>
                    </a:cubicBezTo>
                    <a:cubicBezTo>
                      <a:pt x="99" y="258"/>
                      <a:pt x="99" y="258"/>
                      <a:pt x="99" y="258"/>
                    </a:cubicBezTo>
                    <a:cubicBezTo>
                      <a:pt x="97" y="261"/>
                      <a:pt x="93" y="262"/>
                      <a:pt x="90" y="261"/>
                    </a:cubicBezTo>
                    <a:cubicBezTo>
                      <a:pt x="70" y="255"/>
                      <a:pt x="70" y="255"/>
                      <a:pt x="70" y="255"/>
                    </a:cubicBezTo>
                    <a:cubicBezTo>
                      <a:pt x="67" y="254"/>
                      <a:pt x="65" y="251"/>
                      <a:pt x="65" y="247"/>
                    </a:cubicBezTo>
                    <a:cubicBezTo>
                      <a:pt x="68" y="218"/>
                      <a:pt x="68" y="218"/>
                      <a:pt x="68" y="218"/>
                    </a:cubicBezTo>
                    <a:cubicBezTo>
                      <a:pt x="65" y="216"/>
                      <a:pt x="63" y="214"/>
                      <a:pt x="60" y="212"/>
                    </a:cubicBezTo>
                    <a:cubicBezTo>
                      <a:pt x="32" y="222"/>
                      <a:pt x="32" y="222"/>
                      <a:pt x="32" y="222"/>
                    </a:cubicBezTo>
                    <a:cubicBezTo>
                      <a:pt x="29" y="223"/>
                      <a:pt x="25" y="222"/>
                      <a:pt x="23" y="219"/>
                    </a:cubicBezTo>
                    <a:cubicBezTo>
                      <a:pt x="12" y="202"/>
                      <a:pt x="12" y="202"/>
                      <a:pt x="12" y="202"/>
                    </a:cubicBezTo>
                    <a:cubicBezTo>
                      <a:pt x="11" y="199"/>
                      <a:pt x="11" y="195"/>
                      <a:pt x="14" y="192"/>
                    </a:cubicBezTo>
                    <a:cubicBezTo>
                      <a:pt x="35" y="172"/>
                      <a:pt x="35" y="172"/>
                      <a:pt x="35" y="172"/>
                    </a:cubicBezTo>
                    <a:cubicBezTo>
                      <a:pt x="34" y="168"/>
                      <a:pt x="33" y="163"/>
                      <a:pt x="33" y="159"/>
                    </a:cubicBezTo>
                    <a:cubicBezTo>
                      <a:pt x="5" y="148"/>
                      <a:pt x="5" y="148"/>
                      <a:pt x="5" y="148"/>
                    </a:cubicBezTo>
                    <a:cubicBezTo>
                      <a:pt x="2" y="147"/>
                      <a:pt x="0" y="143"/>
                      <a:pt x="1" y="140"/>
                    </a:cubicBezTo>
                    <a:cubicBezTo>
                      <a:pt x="4" y="120"/>
                      <a:pt x="4" y="120"/>
                      <a:pt x="4" y="120"/>
                    </a:cubicBezTo>
                    <a:cubicBezTo>
                      <a:pt x="5" y="116"/>
                      <a:pt x="8" y="113"/>
                      <a:pt x="12" y="113"/>
                    </a:cubicBezTo>
                    <a:cubicBezTo>
                      <a:pt x="41" y="113"/>
                      <a:pt x="41" y="113"/>
                      <a:pt x="41" y="113"/>
                    </a:cubicBezTo>
                    <a:cubicBezTo>
                      <a:pt x="42" y="110"/>
                      <a:pt x="44" y="108"/>
                      <a:pt x="45" y="106"/>
                    </a:cubicBezTo>
                    <a:cubicBezTo>
                      <a:pt x="31" y="80"/>
                      <a:pt x="31" y="80"/>
                      <a:pt x="31" y="80"/>
                    </a:cubicBezTo>
                    <a:cubicBezTo>
                      <a:pt x="29" y="77"/>
                      <a:pt x="30" y="73"/>
                      <a:pt x="33" y="70"/>
                    </a:cubicBezTo>
                    <a:cubicBezTo>
                      <a:pt x="48" y="57"/>
                      <a:pt x="48" y="57"/>
                      <a:pt x="48" y="57"/>
                    </a:cubicBezTo>
                    <a:cubicBezTo>
                      <a:pt x="51" y="55"/>
                      <a:pt x="55" y="55"/>
                      <a:pt x="58" y="57"/>
                    </a:cubicBezTo>
                    <a:cubicBezTo>
                      <a:pt x="81" y="75"/>
                      <a:pt x="81" y="75"/>
                      <a:pt x="81" y="75"/>
                    </a:cubicBezTo>
                    <a:cubicBezTo>
                      <a:pt x="84" y="74"/>
                      <a:pt x="87" y="73"/>
                      <a:pt x="90" y="72"/>
                    </a:cubicBezTo>
                    <a:cubicBezTo>
                      <a:pt x="96" y="43"/>
                      <a:pt x="96" y="43"/>
                      <a:pt x="96" y="43"/>
                    </a:cubicBezTo>
                    <a:cubicBezTo>
                      <a:pt x="97" y="40"/>
                      <a:pt x="100" y="37"/>
                      <a:pt x="103" y="37"/>
                    </a:cubicBezTo>
                    <a:cubicBezTo>
                      <a:pt x="124" y="37"/>
                      <a:pt x="124" y="37"/>
                      <a:pt x="124" y="37"/>
                    </a:cubicBezTo>
                    <a:cubicBezTo>
                      <a:pt x="127" y="37"/>
                      <a:pt x="131" y="40"/>
                      <a:pt x="131" y="43"/>
                    </a:cubicBezTo>
                    <a:cubicBezTo>
                      <a:pt x="137" y="72"/>
                      <a:pt x="137" y="72"/>
                      <a:pt x="137" y="72"/>
                    </a:cubicBezTo>
                    <a:cubicBezTo>
                      <a:pt x="140" y="73"/>
                      <a:pt x="143" y="74"/>
                      <a:pt x="146" y="75"/>
                    </a:cubicBezTo>
                    <a:cubicBezTo>
                      <a:pt x="169" y="57"/>
                      <a:pt x="169" y="57"/>
                      <a:pt x="169" y="57"/>
                    </a:cubicBezTo>
                    <a:cubicBezTo>
                      <a:pt x="171" y="55"/>
                      <a:pt x="176" y="55"/>
                      <a:pt x="179" y="57"/>
                    </a:cubicBezTo>
                    <a:cubicBezTo>
                      <a:pt x="194" y="70"/>
                      <a:pt x="194" y="70"/>
                      <a:pt x="194" y="70"/>
                    </a:cubicBezTo>
                    <a:cubicBezTo>
                      <a:pt x="197" y="72"/>
                      <a:pt x="198" y="77"/>
                      <a:pt x="196" y="80"/>
                    </a:cubicBezTo>
                    <a:cubicBezTo>
                      <a:pt x="182" y="106"/>
                      <a:pt x="182" y="106"/>
                      <a:pt x="182" y="106"/>
                    </a:cubicBezTo>
                    <a:cubicBezTo>
                      <a:pt x="183" y="108"/>
                      <a:pt x="185" y="110"/>
                      <a:pt x="186" y="113"/>
                    </a:cubicBezTo>
                    <a:cubicBezTo>
                      <a:pt x="216" y="113"/>
                      <a:pt x="216" y="113"/>
                      <a:pt x="216" y="113"/>
                    </a:cubicBezTo>
                    <a:cubicBezTo>
                      <a:pt x="219" y="113"/>
                      <a:pt x="222" y="116"/>
                      <a:pt x="223" y="120"/>
                    </a:cubicBezTo>
                    <a:lnTo>
                      <a:pt x="227" y="139"/>
                    </a:lnTo>
                    <a:close/>
                    <a:moveTo>
                      <a:pt x="157" y="150"/>
                    </a:moveTo>
                    <a:cubicBezTo>
                      <a:pt x="157" y="126"/>
                      <a:pt x="137" y="107"/>
                      <a:pt x="114" y="107"/>
                    </a:cubicBezTo>
                    <a:cubicBezTo>
                      <a:pt x="90" y="107"/>
                      <a:pt x="70" y="126"/>
                      <a:pt x="70" y="150"/>
                    </a:cubicBezTo>
                    <a:cubicBezTo>
                      <a:pt x="70" y="174"/>
                      <a:pt x="90" y="193"/>
                      <a:pt x="114" y="193"/>
                    </a:cubicBezTo>
                    <a:cubicBezTo>
                      <a:pt x="137" y="193"/>
                      <a:pt x="157" y="174"/>
                      <a:pt x="157" y="150"/>
                    </a:cubicBezTo>
                    <a:close/>
                    <a:moveTo>
                      <a:pt x="311" y="83"/>
                    </a:moveTo>
                    <a:cubicBezTo>
                      <a:pt x="313" y="85"/>
                      <a:pt x="314" y="90"/>
                      <a:pt x="312" y="93"/>
                    </a:cubicBezTo>
                    <a:cubicBezTo>
                      <a:pt x="310" y="96"/>
                      <a:pt x="310" y="96"/>
                      <a:pt x="310" y="96"/>
                    </a:cubicBezTo>
                    <a:cubicBezTo>
                      <a:pt x="308" y="99"/>
                      <a:pt x="304" y="100"/>
                      <a:pt x="300" y="98"/>
                    </a:cubicBezTo>
                    <a:cubicBezTo>
                      <a:pt x="289" y="93"/>
                      <a:pt x="289" y="93"/>
                      <a:pt x="289" y="93"/>
                    </a:cubicBezTo>
                    <a:cubicBezTo>
                      <a:pt x="285" y="97"/>
                      <a:pt x="279" y="100"/>
                      <a:pt x="273" y="102"/>
                    </a:cubicBezTo>
                    <a:cubicBezTo>
                      <a:pt x="271" y="114"/>
                      <a:pt x="271" y="114"/>
                      <a:pt x="271" y="114"/>
                    </a:cubicBezTo>
                    <a:cubicBezTo>
                      <a:pt x="270" y="118"/>
                      <a:pt x="267" y="120"/>
                      <a:pt x="263" y="120"/>
                    </a:cubicBezTo>
                    <a:cubicBezTo>
                      <a:pt x="259" y="120"/>
                      <a:pt x="259" y="120"/>
                      <a:pt x="259" y="120"/>
                    </a:cubicBezTo>
                    <a:cubicBezTo>
                      <a:pt x="256" y="120"/>
                      <a:pt x="253" y="118"/>
                      <a:pt x="252" y="114"/>
                    </a:cubicBezTo>
                    <a:cubicBezTo>
                      <a:pt x="250" y="102"/>
                      <a:pt x="250" y="102"/>
                      <a:pt x="250" y="102"/>
                    </a:cubicBezTo>
                    <a:cubicBezTo>
                      <a:pt x="244" y="100"/>
                      <a:pt x="238" y="97"/>
                      <a:pt x="233" y="93"/>
                    </a:cubicBezTo>
                    <a:cubicBezTo>
                      <a:pt x="222" y="98"/>
                      <a:pt x="222" y="98"/>
                      <a:pt x="222" y="98"/>
                    </a:cubicBezTo>
                    <a:cubicBezTo>
                      <a:pt x="219" y="100"/>
                      <a:pt x="215" y="99"/>
                      <a:pt x="213" y="96"/>
                    </a:cubicBezTo>
                    <a:cubicBezTo>
                      <a:pt x="210" y="93"/>
                      <a:pt x="210" y="93"/>
                      <a:pt x="210" y="93"/>
                    </a:cubicBezTo>
                    <a:cubicBezTo>
                      <a:pt x="208" y="90"/>
                      <a:pt x="209" y="85"/>
                      <a:pt x="211" y="83"/>
                    </a:cubicBezTo>
                    <a:cubicBezTo>
                      <a:pt x="220" y="74"/>
                      <a:pt x="220" y="74"/>
                      <a:pt x="220" y="74"/>
                    </a:cubicBezTo>
                    <a:cubicBezTo>
                      <a:pt x="219" y="70"/>
                      <a:pt x="218" y="65"/>
                      <a:pt x="218" y="61"/>
                    </a:cubicBezTo>
                    <a:cubicBezTo>
                      <a:pt x="218" y="56"/>
                      <a:pt x="219" y="52"/>
                      <a:pt x="220" y="48"/>
                    </a:cubicBezTo>
                    <a:cubicBezTo>
                      <a:pt x="220" y="48"/>
                      <a:pt x="220" y="48"/>
                      <a:pt x="220" y="48"/>
                    </a:cubicBezTo>
                    <a:cubicBezTo>
                      <a:pt x="211" y="39"/>
                      <a:pt x="211" y="39"/>
                      <a:pt x="211" y="39"/>
                    </a:cubicBezTo>
                    <a:cubicBezTo>
                      <a:pt x="208" y="37"/>
                      <a:pt x="208" y="32"/>
                      <a:pt x="210" y="29"/>
                    </a:cubicBezTo>
                    <a:cubicBezTo>
                      <a:pt x="212" y="26"/>
                      <a:pt x="212" y="26"/>
                      <a:pt x="212" y="26"/>
                    </a:cubicBezTo>
                    <a:cubicBezTo>
                      <a:pt x="214" y="23"/>
                      <a:pt x="218" y="22"/>
                      <a:pt x="221" y="23"/>
                    </a:cubicBezTo>
                    <a:cubicBezTo>
                      <a:pt x="233" y="28"/>
                      <a:pt x="233" y="28"/>
                      <a:pt x="233" y="28"/>
                    </a:cubicBezTo>
                    <a:cubicBezTo>
                      <a:pt x="233" y="28"/>
                      <a:pt x="233" y="28"/>
                      <a:pt x="233" y="28"/>
                    </a:cubicBezTo>
                    <a:cubicBezTo>
                      <a:pt x="238" y="24"/>
                      <a:pt x="243" y="21"/>
                      <a:pt x="249" y="19"/>
                    </a:cubicBezTo>
                    <a:cubicBezTo>
                      <a:pt x="252" y="7"/>
                      <a:pt x="252" y="7"/>
                      <a:pt x="252" y="7"/>
                    </a:cubicBezTo>
                    <a:cubicBezTo>
                      <a:pt x="253" y="3"/>
                      <a:pt x="256" y="0"/>
                      <a:pt x="259" y="0"/>
                    </a:cubicBezTo>
                    <a:cubicBezTo>
                      <a:pt x="263" y="0"/>
                      <a:pt x="263" y="0"/>
                      <a:pt x="263" y="0"/>
                    </a:cubicBezTo>
                    <a:cubicBezTo>
                      <a:pt x="267" y="0"/>
                      <a:pt x="270" y="3"/>
                      <a:pt x="271" y="7"/>
                    </a:cubicBezTo>
                    <a:cubicBezTo>
                      <a:pt x="273" y="19"/>
                      <a:pt x="273" y="19"/>
                      <a:pt x="273" y="19"/>
                    </a:cubicBezTo>
                    <a:cubicBezTo>
                      <a:pt x="279" y="21"/>
                      <a:pt x="285" y="24"/>
                      <a:pt x="290" y="28"/>
                    </a:cubicBezTo>
                    <a:cubicBezTo>
                      <a:pt x="301" y="23"/>
                      <a:pt x="301" y="23"/>
                      <a:pt x="301" y="23"/>
                    </a:cubicBezTo>
                    <a:cubicBezTo>
                      <a:pt x="305" y="22"/>
                      <a:pt x="309" y="23"/>
                      <a:pt x="311" y="26"/>
                    </a:cubicBezTo>
                    <a:cubicBezTo>
                      <a:pt x="313" y="29"/>
                      <a:pt x="313" y="29"/>
                      <a:pt x="313" y="29"/>
                    </a:cubicBezTo>
                    <a:cubicBezTo>
                      <a:pt x="315" y="32"/>
                      <a:pt x="314" y="37"/>
                      <a:pt x="312" y="39"/>
                    </a:cubicBezTo>
                    <a:cubicBezTo>
                      <a:pt x="303" y="48"/>
                      <a:pt x="303" y="48"/>
                      <a:pt x="303" y="48"/>
                    </a:cubicBezTo>
                    <a:cubicBezTo>
                      <a:pt x="304" y="52"/>
                      <a:pt x="304" y="56"/>
                      <a:pt x="304" y="61"/>
                    </a:cubicBezTo>
                    <a:cubicBezTo>
                      <a:pt x="304" y="65"/>
                      <a:pt x="304" y="70"/>
                      <a:pt x="302" y="74"/>
                    </a:cubicBezTo>
                    <a:lnTo>
                      <a:pt x="311" y="83"/>
                    </a:lnTo>
                    <a:close/>
                    <a:moveTo>
                      <a:pt x="276" y="61"/>
                    </a:moveTo>
                    <a:cubicBezTo>
                      <a:pt x="276" y="52"/>
                      <a:pt x="269" y="46"/>
                      <a:pt x="261" y="46"/>
                    </a:cubicBezTo>
                    <a:cubicBezTo>
                      <a:pt x="253" y="46"/>
                      <a:pt x="246" y="52"/>
                      <a:pt x="246" y="61"/>
                    </a:cubicBezTo>
                    <a:cubicBezTo>
                      <a:pt x="246" y="69"/>
                      <a:pt x="253" y="75"/>
                      <a:pt x="261" y="75"/>
                    </a:cubicBezTo>
                    <a:cubicBezTo>
                      <a:pt x="269" y="75"/>
                      <a:pt x="276" y="69"/>
                      <a:pt x="276" y="61"/>
                    </a:cubicBezTo>
                    <a:close/>
                  </a:path>
                </a:pathLst>
              </a:custGeom>
              <a:solidFill>
                <a:srgbClr val="FF8C00"/>
              </a:solidFill>
              <a:ln>
                <a:noFill/>
              </a:ln>
              <a:extLst/>
            </p:spPr>
            <p:txBody>
              <a:bodyPr/>
              <a:lstStyle/>
              <a:p>
                <a:pPr defTabSz="68487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471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</p:grpSp>
        <p:sp>
          <p:nvSpPr>
            <p:cNvPr id="650" name="Rectangle 649"/>
            <p:cNvSpPr/>
            <p:nvPr/>
          </p:nvSpPr>
          <p:spPr bwMode="auto">
            <a:xfrm>
              <a:off x="2450163" y="3590745"/>
              <a:ext cx="652223" cy="49772"/>
            </a:xfrm>
            <a:prstGeom prst="rect">
              <a:avLst/>
            </a:prstGeom>
            <a:solidFill>
              <a:srgbClr val="EFEFEF">
                <a:lumMod val="75000"/>
              </a:srgbClr>
            </a:solidFill>
            <a:ln w="1079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lIns="0" tIns="34280" rIns="0" bIns="34280" anchor="ctr"/>
            <a:lstStyle/>
            <a:p>
              <a:pPr algn="ctr" defTabSz="68538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71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</a:endParaRPr>
            </a:p>
          </p:txBody>
        </p:sp>
      </p:grpSp>
      <p:sp>
        <p:nvSpPr>
          <p:cNvPr id="618" name="Rectangle 617"/>
          <p:cNvSpPr/>
          <p:nvPr/>
        </p:nvSpPr>
        <p:spPr>
          <a:xfrm>
            <a:off x="815927" y="2389994"/>
            <a:ext cx="980028" cy="28469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ctr">
            <a:spAutoFit/>
          </a:bodyPr>
          <a:lstStyle/>
          <a:p>
            <a:pPr defTabSz="67187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80000"/>
              <a:defRPr/>
            </a:pPr>
            <a:r>
              <a:rPr lang="en-US" sz="1028" kern="0" dirty="0">
                <a:solidFill>
                  <a:srgbClr val="002050"/>
                </a:solidFill>
                <a:latin typeface="Segoe UI"/>
                <a:ea typeface="ＭＳ Ｐゴシック" charset="0"/>
              </a:rPr>
              <a:t>Windows Server</a:t>
            </a:r>
          </a:p>
          <a:p>
            <a:pPr defTabSz="671879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80000"/>
              <a:defRPr/>
            </a:pPr>
            <a:r>
              <a:rPr lang="en-US" sz="1028" kern="0" dirty="0">
                <a:solidFill>
                  <a:srgbClr val="002050"/>
                </a:solidFill>
                <a:latin typeface="Segoe UI"/>
                <a:ea typeface="ＭＳ Ｐゴシック" charset="0"/>
              </a:rPr>
              <a:t>Active Directory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-1583461" y="1818191"/>
            <a:ext cx="5172642" cy="3315926"/>
            <a:chOff x="-2154807" y="2472222"/>
            <a:chExt cx="7036151" cy="4510529"/>
          </a:xfrm>
        </p:grpSpPr>
        <p:sp>
          <p:nvSpPr>
            <p:cNvPr id="178" name="Freeform 177"/>
            <p:cNvSpPr/>
            <p:nvPr/>
          </p:nvSpPr>
          <p:spPr bwMode="auto">
            <a:xfrm>
              <a:off x="-2154807" y="3121700"/>
              <a:ext cx="7036151" cy="3861051"/>
            </a:xfrm>
            <a:custGeom>
              <a:avLst/>
              <a:gdLst>
                <a:gd name="connsiteX0" fmla="*/ 3342123 w 7036151"/>
                <a:gd name="connsiteY0" fmla="*/ 0 h 3861051"/>
                <a:gd name="connsiteX1" fmla="*/ 3879047 w 7036151"/>
                <a:gd name="connsiteY1" fmla="*/ 85516 h 3861051"/>
                <a:gd name="connsiteX2" fmla="*/ 4406494 w 7036151"/>
                <a:gd name="connsiteY2" fmla="*/ 1510 h 3861051"/>
                <a:gd name="connsiteX3" fmla="*/ 7034574 w 7036151"/>
                <a:gd name="connsiteY3" fmla="*/ 3069514 h 3861051"/>
                <a:gd name="connsiteX4" fmla="*/ 7036151 w 7036151"/>
                <a:gd name="connsiteY4" fmla="*/ 3131882 h 3861051"/>
                <a:gd name="connsiteX5" fmla="*/ 7036150 w 7036151"/>
                <a:gd name="connsiteY5" fmla="*/ 3131882 h 3861051"/>
                <a:gd name="connsiteX6" fmla="*/ 6988781 w 7036151"/>
                <a:gd name="connsiteY6" fmla="*/ 3757961 h 3861051"/>
                <a:gd name="connsiteX7" fmla="*/ 6970371 w 7036151"/>
                <a:gd name="connsiteY7" fmla="*/ 3861051 h 3861051"/>
                <a:gd name="connsiteX8" fmla="*/ 0 w 7036151"/>
                <a:gd name="connsiteY8" fmla="*/ 3861051 h 3861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36151" h="3861051">
                  <a:moveTo>
                    <a:pt x="3342123" y="0"/>
                  </a:moveTo>
                  <a:lnTo>
                    <a:pt x="3879047" y="85516"/>
                  </a:lnTo>
                  <a:lnTo>
                    <a:pt x="4406494" y="1510"/>
                  </a:lnTo>
                  <a:lnTo>
                    <a:pt x="7034574" y="3069514"/>
                  </a:lnTo>
                  <a:lnTo>
                    <a:pt x="7036151" y="3131882"/>
                  </a:lnTo>
                  <a:lnTo>
                    <a:pt x="7036150" y="3131882"/>
                  </a:lnTo>
                  <a:cubicBezTo>
                    <a:pt x="7036150" y="3344741"/>
                    <a:pt x="7019973" y="3553822"/>
                    <a:pt x="6988781" y="3757961"/>
                  </a:cubicBezTo>
                  <a:lnTo>
                    <a:pt x="6970371" y="3861051"/>
                  </a:lnTo>
                  <a:lnTo>
                    <a:pt x="0" y="3861051"/>
                  </a:lnTo>
                  <a:close/>
                </a:path>
              </a:pathLst>
            </a:custGeom>
            <a:solidFill>
              <a:srgbClr val="0054A6">
                <a:alpha val="10000"/>
              </a:srgb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45" tIns="107556" rIns="134445" bIns="10755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1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615" name="Picture 61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1320" y="2472222"/>
              <a:ext cx="1005840" cy="665838"/>
            </a:xfrm>
            <a:prstGeom prst="rect">
              <a:avLst/>
            </a:prstGeom>
          </p:spPr>
        </p:pic>
      </p:grpSp>
      <p:grpSp>
        <p:nvGrpSpPr>
          <p:cNvPr id="124" name="Group 123"/>
          <p:cNvGrpSpPr>
            <a:grpSpLocks noChangeAspect="1"/>
          </p:cNvGrpSpPr>
          <p:nvPr/>
        </p:nvGrpSpPr>
        <p:grpSpPr>
          <a:xfrm>
            <a:off x="1705148" y="3552678"/>
            <a:ext cx="768754" cy="740099"/>
            <a:chOff x="2529709" y="3137759"/>
            <a:chExt cx="1948813" cy="1876173"/>
          </a:xfrm>
        </p:grpSpPr>
        <p:sp>
          <p:nvSpPr>
            <p:cNvPr id="125" name="Freeform 5"/>
            <p:cNvSpPr>
              <a:spLocks/>
            </p:cNvSpPr>
            <p:nvPr/>
          </p:nvSpPr>
          <p:spPr bwMode="auto">
            <a:xfrm>
              <a:off x="2630464" y="4945193"/>
              <a:ext cx="1709685" cy="68739"/>
            </a:xfrm>
            <a:custGeom>
              <a:avLst/>
              <a:gdLst>
                <a:gd name="T0" fmla="*/ 0 w 578"/>
                <a:gd name="T1" fmla="*/ 6 h 23"/>
                <a:gd name="T2" fmla="*/ 0 w 578"/>
                <a:gd name="T3" fmla="*/ 11 h 23"/>
                <a:gd name="T4" fmla="*/ 0 w 578"/>
                <a:gd name="T5" fmla="*/ 12 h 23"/>
                <a:gd name="T6" fmla="*/ 0 w 578"/>
                <a:gd name="T7" fmla="*/ 12 h 23"/>
                <a:gd name="T8" fmla="*/ 0 w 578"/>
                <a:gd name="T9" fmla="*/ 13 h 23"/>
                <a:gd name="T10" fmla="*/ 0 w 578"/>
                <a:gd name="T11" fmla="*/ 14 h 23"/>
                <a:gd name="T12" fmla="*/ 11 w 578"/>
                <a:gd name="T13" fmla="*/ 23 h 23"/>
                <a:gd name="T14" fmla="*/ 566 w 578"/>
                <a:gd name="T15" fmla="*/ 23 h 23"/>
                <a:gd name="T16" fmla="*/ 578 w 578"/>
                <a:gd name="T17" fmla="*/ 15 h 23"/>
                <a:gd name="T18" fmla="*/ 578 w 578"/>
                <a:gd name="T19" fmla="*/ 14 h 23"/>
                <a:gd name="T20" fmla="*/ 578 w 578"/>
                <a:gd name="T21" fmla="*/ 6 h 23"/>
                <a:gd name="T22" fmla="*/ 0 w 578"/>
                <a:gd name="T23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8" h="23">
                  <a:moveTo>
                    <a:pt x="0" y="6"/>
                  </a:moveTo>
                  <a:cubicBezTo>
                    <a:pt x="0" y="18"/>
                    <a:pt x="0" y="11"/>
                    <a:pt x="0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9"/>
                    <a:pt x="6" y="23"/>
                    <a:pt x="11" y="23"/>
                  </a:cubicBezTo>
                  <a:cubicBezTo>
                    <a:pt x="566" y="23"/>
                    <a:pt x="566" y="23"/>
                    <a:pt x="566" y="23"/>
                  </a:cubicBezTo>
                  <a:cubicBezTo>
                    <a:pt x="572" y="23"/>
                    <a:pt x="576" y="20"/>
                    <a:pt x="578" y="15"/>
                  </a:cubicBezTo>
                  <a:cubicBezTo>
                    <a:pt x="578" y="14"/>
                    <a:pt x="578" y="14"/>
                    <a:pt x="578" y="14"/>
                  </a:cubicBezTo>
                  <a:cubicBezTo>
                    <a:pt x="578" y="0"/>
                    <a:pt x="578" y="6"/>
                    <a:pt x="578" y="6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505050">
                <a:lumMod val="50000"/>
              </a:srgbClr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126" name="Freeform 6"/>
            <p:cNvSpPr>
              <a:spLocks/>
            </p:cNvSpPr>
            <p:nvPr/>
          </p:nvSpPr>
          <p:spPr bwMode="auto">
            <a:xfrm>
              <a:off x="2846674" y="4140343"/>
              <a:ext cx="1277265" cy="828598"/>
            </a:xfrm>
            <a:custGeom>
              <a:avLst/>
              <a:gdLst>
                <a:gd name="T0" fmla="*/ 15 w 432"/>
                <a:gd name="T1" fmla="*/ 278 h 278"/>
                <a:gd name="T2" fmla="*/ 418 w 432"/>
                <a:gd name="T3" fmla="*/ 278 h 278"/>
                <a:gd name="T4" fmla="*/ 432 w 432"/>
                <a:gd name="T5" fmla="*/ 263 h 278"/>
                <a:gd name="T6" fmla="*/ 432 w 432"/>
                <a:gd name="T7" fmla="*/ 15 h 278"/>
                <a:gd name="T8" fmla="*/ 418 w 432"/>
                <a:gd name="T9" fmla="*/ 0 h 278"/>
                <a:gd name="T10" fmla="*/ 15 w 432"/>
                <a:gd name="T11" fmla="*/ 0 h 278"/>
                <a:gd name="T12" fmla="*/ 0 w 432"/>
                <a:gd name="T13" fmla="*/ 15 h 278"/>
                <a:gd name="T14" fmla="*/ 0 w 432"/>
                <a:gd name="T15" fmla="*/ 263 h 278"/>
                <a:gd name="T16" fmla="*/ 15 w 432"/>
                <a:gd name="T17" fmla="*/ 278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2" h="278">
                  <a:moveTo>
                    <a:pt x="15" y="278"/>
                  </a:moveTo>
                  <a:cubicBezTo>
                    <a:pt x="418" y="278"/>
                    <a:pt x="418" y="278"/>
                    <a:pt x="418" y="278"/>
                  </a:cubicBezTo>
                  <a:cubicBezTo>
                    <a:pt x="427" y="278"/>
                    <a:pt x="432" y="272"/>
                    <a:pt x="432" y="263"/>
                  </a:cubicBezTo>
                  <a:cubicBezTo>
                    <a:pt x="432" y="15"/>
                    <a:pt x="432" y="15"/>
                    <a:pt x="432" y="15"/>
                  </a:cubicBezTo>
                  <a:cubicBezTo>
                    <a:pt x="432" y="6"/>
                    <a:pt x="427" y="0"/>
                    <a:pt x="418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8" y="0"/>
                    <a:pt x="0" y="6"/>
                    <a:pt x="0" y="15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272"/>
                    <a:pt x="8" y="278"/>
                    <a:pt x="15" y="278"/>
                  </a:cubicBezTo>
                </a:path>
              </a:pathLst>
            </a:custGeom>
            <a:solidFill>
              <a:srgbClr val="505050">
                <a:lumMod val="50000"/>
              </a:srgbClr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127" name="Freeform 7"/>
            <p:cNvSpPr>
              <a:spLocks/>
            </p:cNvSpPr>
            <p:nvPr/>
          </p:nvSpPr>
          <p:spPr bwMode="auto">
            <a:xfrm>
              <a:off x="2902914" y="4187834"/>
              <a:ext cx="1167286" cy="727366"/>
            </a:xfrm>
            <a:custGeom>
              <a:avLst/>
              <a:gdLst>
                <a:gd name="T0" fmla="*/ 0 w 395"/>
                <a:gd name="T1" fmla="*/ 0 h 244"/>
                <a:gd name="T2" fmla="*/ 395 w 395"/>
                <a:gd name="T3" fmla="*/ 0 h 244"/>
                <a:gd name="T4" fmla="*/ 395 w 395"/>
                <a:gd name="T5" fmla="*/ 244 h 244"/>
                <a:gd name="T6" fmla="*/ 0 w 395"/>
                <a:gd name="T7" fmla="*/ 244 h 244"/>
                <a:gd name="T8" fmla="*/ 0 w 395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5" h="244">
                  <a:moveTo>
                    <a:pt x="0" y="0"/>
                  </a:moveTo>
                  <a:cubicBezTo>
                    <a:pt x="395" y="0"/>
                    <a:pt x="395" y="0"/>
                    <a:pt x="395" y="0"/>
                  </a:cubicBezTo>
                  <a:cubicBezTo>
                    <a:pt x="395" y="244"/>
                    <a:pt x="395" y="244"/>
                    <a:pt x="395" y="244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0072C6">
                <a:lumMod val="75000"/>
              </a:srgbClr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128" name="Freeform 8"/>
            <p:cNvSpPr>
              <a:spLocks/>
            </p:cNvSpPr>
            <p:nvPr/>
          </p:nvSpPr>
          <p:spPr bwMode="auto">
            <a:xfrm>
              <a:off x="2902915" y="4187834"/>
              <a:ext cx="694872" cy="727366"/>
            </a:xfrm>
            <a:custGeom>
              <a:avLst/>
              <a:gdLst>
                <a:gd name="T0" fmla="*/ 235 w 235"/>
                <a:gd name="T1" fmla="*/ 0 h 244"/>
                <a:gd name="T2" fmla="*/ 205 w 235"/>
                <a:gd name="T3" fmla="*/ 0 h 244"/>
                <a:gd name="T4" fmla="*/ 0 w 235"/>
                <a:gd name="T5" fmla="*/ 0 h 244"/>
                <a:gd name="T6" fmla="*/ 0 w 235"/>
                <a:gd name="T7" fmla="*/ 244 h 244"/>
                <a:gd name="T8" fmla="*/ 0 w 235"/>
                <a:gd name="T9" fmla="*/ 0 h 244"/>
                <a:gd name="T10" fmla="*/ 235 w 235"/>
                <a:gd name="T11" fmla="*/ 0 h 244"/>
                <a:gd name="T12" fmla="*/ 235 w 235"/>
                <a:gd name="T13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244">
                  <a:moveTo>
                    <a:pt x="235" y="0"/>
                  </a:moveTo>
                  <a:cubicBezTo>
                    <a:pt x="205" y="0"/>
                    <a:pt x="205" y="0"/>
                    <a:pt x="20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3" y="0"/>
                    <a:pt x="179" y="0"/>
                    <a:pt x="235" y="0"/>
                  </a:cubicBezTo>
                  <a:cubicBezTo>
                    <a:pt x="235" y="0"/>
                    <a:pt x="235" y="0"/>
                    <a:pt x="235" y="0"/>
                  </a:cubicBezTo>
                </a:path>
              </a:pathLst>
            </a:custGeom>
            <a:solidFill>
              <a:srgbClr val="5C476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129" name="Freeform 9"/>
            <p:cNvSpPr>
              <a:spLocks/>
            </p:cNvSpPr>
            <p:nvPr/>
          </p:nvSpPr>
          <p:spPr bwMode="auto">
            <a:xfrm>
              <a:off x="2902915" y="4187834"/>
              <a:ext cx="694872" cy="727366"/>
            </a:xfrm>
            <a:custGeom>
              <a:avLst/>
              <a:gdLst>
                <a:gd name="T0" fmla="*/ 235 w 235"/>
                <a:gd name="T1" fmla="*/ 0 h 244"/>
                <a:gd name="T2" fmla="*/ 0 w 235"/>
                <a:gd name="T3" fmla="*/ 0 h 244"/>
                <a:gd name="T4" fmla="*/ 0 w 235"/>
                <a:gd name="T5" fmla="*/ 244 h 244"/>
                <a:gd name="T6" fmla="*/ 205 w 235"/>
                <a:gd name="T7" fmla="*/ 244 h 244"/>
                <a:gd name="T8" fmla="*/ 235 w 235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44">
                  <a:moveTo>
                    <a:pt x="235" y="0"/>
                  </a:moveTo>
                  <a:cubicBezTo>
                    <a:pt x="179" y="0"/>
                    <a:pt x="103" y="0"/>
                    <a:pt x="0" y="0"/>
                  </a:cubicBezTo>
                  <a:cubicBezTo>
                    <a:pt x="0" y="0"/>
                    <a:pt x="0" y="0"/>
                    <a:pt x="0" y="244"/>
                  </a:cubicBezTo>
                  <a:cubicBezTo>
                    <a:pt x="205" y="244"/>
                    <a:pt x="205" y="244"/>
                    <a:pt x="205" y="244"/>
                  </a:cubicBezTo>
                  <a:cubicBezTo>
                    <a:pt x="235" y="0"/>
                    <a:pt x="235" y="0"/>
                    <a:pt x="235" y="0"/>
                  </a:cubicBezTo>
                </a:path>
              </a:pathLst>
            </a:custGeom>
            <a:solidFill>
              <a:srgbClr val="0072C6"/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grpSp>
          <p:nvGrpSpPr>
            <p:cNvPr id="130" name="Group 129"/>
            <p:cNvGrpSpPr>
              <a:grpSpLocks noChangeAspect="1"/>
            </p:cNvGrpSpPr>
            <p:nvPr/>
          </p:nvGrpSpPr>
          <p:grpSpPr>
            <a:xfrm>
              <a:off x="2529709" y="3187583"/>
              <a:ext cx="466278" cy="801015"/>
              <a:chOff x="7170738" y="7689850"/>
              <a:chExt cx="692150" cy="1189038"/>
            </a:xfrm>
          </p:grpSpPr>
          <p:sp>
            <p:nvSpPr>
              <p:cNvPr id="135" name="Freeform 10"/>
              <p:cNvSpPr>
                <a:spLocks/>
              </p:cNvSpPr>
              <p:nvPr/>
            </p:nvSpPr>
            <p:spPr bwMode="auto">
              <a:xfrm>
                <a:off x="7170738" y="7689850"/>
                <a:ext cx="692150" cy="1189038"/>
              </a:xfrm>
              <a:custGeom>
                <a:avLst/>
                <a:gdLst>
                  <a:gd name="T0" fmla="*/ 172 w 184"/>
                  <a:gd name="T1" fmla="*/ 0 h 314"/>
                  <a:gd name="T2" fmla="*/ 12 w 184"/>
                  <a:gd name="T3" fmla="*/ 0 h 314"/>
                  <a:gd name="T4" fmla="*/ 0 w 184"/>
                  <a:gd name="T5" fmla="*/ 12 h 314"/>
                  <a:gd name="T6" fmla="*/ 0 w 184"/>
                  <a:gd name="T7" fmla="*/ 302 h 314"/>
                  <a:gd name="T8" fmla="*/ 12 w 184"/>
                  <a:gd name="T9" fmla="*/ 314 h 314"/>
                  <a:gd name="T10" fmla="*/ 172 w 184"/>
                  <a:gd name="T11" fmla="*/ 314 h 314"/>
                  <a:gd name="T12" fmla="*/ 184 w 184"/>
                  <a:gd name="T13" fmla="*/ 302 h 314"/>
                  <a:gd name="T14" fmla="*/ 184 w 184"/>
                  <a:gd name="T15" fmla="*/ 12 h 314"/>
                  <a:gd name="T16" fmla="*/ 172 w 184"/>
                  <a:gd name="T17" fmla="*/ 0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4" h="314">
                    <a:moveTo>
                      <a:pt x="172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6" y="0"/>
                      <a:pt x="0" y="5"/>
                      <a:pt x="0" y="12"/>
                    </a:cubicBezTo>
                    <a:cubicBezTo>
                      <a:pt x="0" y="302"/>
                      <a:pt x="0" y="302"/>
                      <a:pt x="0" y="302"/>
                    </a:cubicBezTo>
                    <a:cubicBezTo>
                      <a:pt x="0" y="308"/>
                      <a:pt x="6" y="314"/>
                      <a:pt x="12" y="314"/>
                    </a:cubicBezTo>
                    <a:cubicBezTo>
                      <a:pt x="172" y="314"/>
                      <a:pt x="172" y="314"/>
                      <a:pt x="172" y="314"/>
                    </a:cubicBezTo>
                    <a:cubicBezTo>
                      <a:pt x="178" y="314"/>
                      <a:pt x="184" y="308"/>
                      <a:pt x="184" y="302"/>
                    </a:cubicBezTo>
                    <a:cubicBezTo>
                      <a:pt x="184" y="12"/>
                      <a:pt x="184" y="12"/>
                      <a:pt x="184" y="12"/>
                    </a:cubicBezTo>
                    <a:cubicBezTo>
                      <a:pt x="184" y="5"/>
                      <a:pt x="178" y="0"/>
                      <a:pt x="172" y="0"/>
                    </a:cubicBezTo>
                  </a:path>
                </a:pathLst>
              </a:custGeom>
              <a:solidFill>
                <a:srgbClr val="505050">
                  <a:lumMod val="50000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136" name="Rectangle 11"/>
              <p:cNvSpPr>
                <a:spLocks noChangeArrowheads="1"/>
              </p:cNvSpPr>
              <p:nvPr/>
            </p:nvSpPr>
            <p:spPr bwMode="auto">
              <a:xfrm>
                <a:off x="7239000" y="7758113"/>
                <a:ext cx="555625" cy="935038"/>
              </a:xfrm>
              <a:prstGeom prst="rect">
                <a:avLst/>
              </a:prstGeom>
              <a:solidFill>
                <a:srgbClr val="0072C6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137" name="Rectangle 12"/>
              <p:cNvSpPr>
                <a:spLocks noChangeArrowheads="1"/>
              </p:cNvSpPr>
              <p:nvPr/>
            </p:nvSpPr>
            <p:spPr bwMode="auto">
              <a:xfrm>
                <a:off x="7239000" y="7758113"/>
                <a:ext cx="555625" cy="935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138" name="Freeform 13"/>
              <p:cNvSpPr>
                <a:spLocks/>
              </p:cNvSpPr>
              <p:nvPr/>
            </p:nvSpPr>
            <p:spPr bwMode="auto">
              <a:xfrm>
                <a:off x="7412038" y="8750300"/>
                <a:ext cx="209550" cy="26988"/>
              </a:xfrm>
              <a:custGeom>
                <a:avLst/>
                <a:gdLst>
                  <a:gd name="T0" fmla="*/ 56 w 56"/>
                  <a:gd name="T1" fmla="*/ 3 h 7"/>
                  <a:gd name="T2" fmla="*/ 52 w 56"/>
                  <a:gd name="T3" fmla="*/ 7 h 7"/>
                  <a:gd name="T4" fmla="*/ 4 w 56"/>
                  <a:gd name="T5" fmla="*/ 7 h 7"/>
                  <a:gd name="T6" fmla="*/ 0 w 56"/>
                  <a:gd name="T7" fmla="*/ 3 h 7"/>
                  <a:gd name="T8" fmla="*/ 4 w 56"/>
                  <a:gd name="T9" fmla="*/ 0 h 7"/>
                  <a:gd name="T10" fmla="*/ 52 w 56"/>
                  <a:gd name="T11" fmla="*/ 0 h 7"/>
                  <a:gd name="T12" fmla="*/ 56 w 56"/>
                  <a:gd name="T1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7">
                    <a:moveTo>
                      <a:pt x="56" y="3"/>
                    </a:moveTo>
                    <a:cubicBezTo>
                      <a:pt x="56" y="5"/>
                      <a:pt x="54" y="7"/>
                      <a:pt x="52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7"/>
                      <a:pt x="0" y="5"/>
                      <a:pt x="0" y="3"/>
                    </a:cubicBezTo>
                    <a:cubicBezTo>
                      <a:pt x="0" y="1"/>
                      <a:pt x="2" y="0"/>
                      <a:pt x="4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4" y="0"/>
                      <a:pt x="56" y="1"/>
                      <a:pt x="56" y="3"/>
                    </a:cubicBezTo>
                    <a:close/>
                  </a:path>
                </a:pathLst>
              </a:custGeom>
              <a:solidFill>
                <a:srgbClr val="0054A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139" name="Rectangle 14"/>
              <p:cNvSpPr>
                <a:spLocks noChangeArrowheads="1"/>
              </p:cNvSpPr>
              <p:nvPr/>
            </p:nvSpPr>
            <p:spPr bwMode="auto">
              <a:xfrm>
                <a:off x="7239000" y="8693150"/>
                <a:ext cx="184150" cy="1588"/>
              </a:xfrm>
              <a:prstGeom prst="rect">
                <a:avLst/>
              </a:prstGeom>
              <a:solidFill>
                <a:srgbClr val="5C476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140" name="Freeform 15"/>
              <p:cNvSpPr>
                <a:spLocks/>
              </p:cNvSpPr>
              <p:nvPr/>
            </p:nvSpPr>
            <p:spPr bwMode="auto">
              <a:xfrm>
                <a:off x="7239000" y="8693150"/>
                <a:ext cx="184150" cy="0"/>
              </a:xfrm>
              <a:custGeom>
                <a:avLst/>
                <a:gdLst>
                  <a:gd name="T0" fmla="*/ 116 w 116"/>
                  <a:gd name="T1" fmla="*/ 0 w 116"/>
                  <a:gd name="T2" fmla="*/ 0 w 116"/>
                  <a:gd name="T3" fmla="*/ 116 w 11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16">
                    <a:moveTo>
                      <a:pt x="116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141" name="Freeform 16"/>
              <p:cNvSpPr>
                <a:spLocks/>
              </p:cNvSpPr>
              <p:nvPr/>
            </p:nvSpPr>
            <p:spPr bwMode="auto">
              <a:xfrm>
                <a:off x="7239000" y="7758113"/>
                <a:ext cx="327025" cy="935038"/>
              </a:xfrm>
              <a:custGeom>
                <a:avLst/>
                <a:gdLst>
                  <a:gd name="T0" fmla="*/ 206 w 206"/>
                  <a:gd name="T1" fmla="*/ 0 h 589"/>
                  <a:gd name="T2" fmla="*/ 0 w 206"/>
                  <a:gd name="T3" fmla="*/ 0 h 589"/>
                  <a:gd name="T4" fmla="*/ 0 w 206"/>
                  <a:gd name="T5" fmla="*/ 589 h 589"/>
                  <a:gd name="T6" fmla="*/ 116 w 206"/>
                  <a:gd name="T7" fmla="*/ 589 h 589"/>
                  <a:gd name="T8" fmla="*/ 206 w 206"/>
                  <a:gd name="T9" fmla="*/ 0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589">
                    <a:moveTo>
                      <a:pt x="206" y="0"/>
                    </a:moveTo>
                    <a:lnTo>
                      <a:pt x="0" y="0"/>
                    </a:lnTo>
                    <a:lnTo>
                      <a:pt x="0" y="589"/>
                    </a:lnTo>
                    <a:lnTo>
                      <a:pt x="116" y="589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rgbClr val="0072C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142" name="Freeform 17"/>
              <p:cNvSpPr>
                <a:spLocks/>
              </p:cNvSpPr>
              <p:nvPr/>
            </p:nvSpPr>
            <p:spPr bwMode="auto">
              <a:xfrm>
                <a:off x="7239000" y="7758113"/>
                <a:ext cx="327025" cy="935038"/>
              </a:xfrm>
              <a:custGeom>
                <a:avLst/>
                <a:gdLst>
                  <a:gd name="T0" fmla="*/ 206 w 206"/>
                  <a:gd name="T1" fmla="*/ 0 h 589"/>
                  <a:gd name="T2" fmla="*/ 0 w 206"/>
                  <a:gd name="T3" fmla="*/ 0 h 589"/>
                  <a:gd name="T4" fmla="*/ 0 w 206"/>
                  <a:gd name="T5" fmla="*/ 589 h 589"/>
                  <a:gd name="T6" fmla="*/ 116 w 206"/>
                  <a:gd name="T7" fmla="*/ 589 h 589"/>
                  <a:gd name="T8" fmla="*/ 206 w 206"/>
                  <a:gd name="T9" fmla="*/ 0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589">
                    <a:moveTo>
                      <a:pt x="206" y="0"/>
                    </a:moveTo>
                    <a:lnTo>
                      <a:pt x="0" y="0"/>
                    </a:lnTo>
                    <a:lnTo>
                      <a:pt x="0" y="589"/>
                    </a:lnTo>
                    <a:lnTo>
                      <a:pt x="116" y="589"/>
                    </a:lnTo>
                    <a:lnTo>
                      <a:pt x="20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</p:grpSp>
        <p:sp>
          <p:nvSpPr>
            <p:cNvPr id="131" name="Freeform 18"/>
            <p:cNvSpPr>
              <a:spLocks/>
            </p:cNvSpPr>
            <p:nvPr/>
          </p:nvSpPr>
          <p:spPr bwMode="auto">
            <a:xfrm>
              <a:off x="3171116" y="3137759"/>
              <a:ext cx="1307406" cy="849431"/>
            </a:xfrm>
            <a:custGeom>
              <a:avLst/>
              <a:gdLst>
                <a:gd name="T0" fmla="*/ 14 w 432"/>
                <a:gd name="T1" fmla="*/ 278 h 278"/>
                <a:gd name="T2" fmla="*/ 418 w 432"/>
                <a:gd name="T3" fmla="*/ 278 h 278"/>
                <a:gd name="T4" fmla="*/ 432 w 432"/>
                <a:gd name="T5" fmla="*/ 263 h 278"/>
                <a:gd name="T6" fmla="*/ 432 w 432"/>
                <a:gd name="T7" fmla="*/ 15 h 278"/>
                <a:gd name="T8" fmla="*/ 418 w 432"/>
                <a:gd name="T9" fmla="*/ 0 h 278"/>
                <a:gd name="T10" fmla="*/ 14 w 432"/>
                <a:gd name="T11" fmla="*/ 0 h 278"/>
                <a:gd name="T12" fmla="*/ 0 w 432"/>
                <a:gd name="T13" fmla="*/ 15 h 278"/>
                <a:gd name="T14" fmla="*/ 0 w 432"/>
                <a:gd name="T15" fmla="*/ 263 h 278"/>
                <a:gd name="T16" fmla="*/ 14 w 432"/>
                <a:gd name="T17" fmla="*/ 278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2" h="278">
                  <a:moveTo>
                    <a:pt x="14" y="278"/>
                  </a:moveTo>
                  <a:cubicBezTo>
                    <a:pt x="418" y="278"/>
                    <a:pt x="418" y="278"/>
                    <a:pt x="418" y="278"/>
                  </a:cubicBezTo>
                  <a:cubicBezTo>
                    <a:pt x="427" y="278"/>
                    <a:pt x="432" y="272"/>
                    <a:pt x="432" y="263"/>
                  </a:cubicBezTo>
                  <a:cubicBezTo>
                    <a:pt x="432" y="15"/>
                    <a:pt x="432" y="15"/>
                    <a:pt x="432" y="15"/>
                  </a:cubicBezTo>
                  <a:cubicBezTo>
                    <a:pt x="432" y="6"/>
                    <a:pt x="427" y="0"/>
                    <a:pt x="41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7" y="0"/>
                    <a:pt x="0" y="6"/>
                    <a:pt x="0" y="15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272"/>
                    <a:pt x="7" y="278"/>
                    <a:pt x="14" y="278"/>
                  </a:cubicBezTo>
                </a:path>
              </a:pathLst>
            </a:custGeom>
            <a:solidFill>
              <a:srgbClr val="505050">
                <a:lumMod val="50000"/>
              </a:srgbClr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132" name="Freeform 19"/>
            <p:cNvSpPr>
              <a:spLocks/>
            </p:cNvSpPr>
            <p:nvPr/>
          </p:nvSpPr>
          <p:spPr bwMode="auto">
            <a:xfrm>
              <a:off x="3228683" y="3153110"/>
              <a:ext cx="1192273" cy="741972"/>
            </a:xfrm>
            <a:custGeom>
              <a:avLst/>
              <a:gdLst>
                <a:gd name="T0" fmla="*/ 0 w 394"/>
                <a:gd name="T1" fmla="*/ 12 h 243"/>
                <a:gd name="T2" fmla="*/ 394 w 394"/>
                <a:gd name="T3" fmla="*/ 12 h 243"/>
                <a:gd name="T4" fmla="*/ 394 w 394"/>
                <a:gd name="T5" fmla="*/ 243 h 243"/>
                <a:gd name="T6" fmla="*/ 0 w 394"/>
                <a:gd name="T7" fmla="*/ 243 h 243"/>
                <a:gd name="T8" fmla="*/ 0 w 394"/>
                <a:gd name="T9" fmla="*/ 1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4" h="243">
                  <a:moveTo>
                    <a:pt x="0" y="12"/>
                  </a:moveTo>
                  <a:cubicBezTo>
                    <a:pt x="394" y="12"/>
                    <a:pt x="394" y="12"/>
                    <a:pt x="394" y="12"/>
                  </a:cubicBezTo>
                  <a:cubicBezTo>
                    <a:pt x="394" y="173"/>
                    <a:pt x="394" y="243"/>
                    <a:pt x="394" y="243"/>
                  </a:cubicBezTo>
                  <a:cubicBezTo>
                    <a:pt x="0" y="243"/>
                    <a:pt x="0" y="243"/>
                    <a:pt x="0" y="243"/>
                  </a:cubicBezTo>
                  <a:cubicBezTo>
                    <a:pt x="0" y="0"/>
                    <a:pt x="0" y="12"/>
                    <a:pt x="0" y="12"/>
                  </a:cubicBezTo>
                </a:path>
              </a:pathLst>
            </a:custGeom>
            <a:solidFill>
              <a:srgbClr val="0072C6">
                <a:lumMod val="75000"/>
              </a:srgbClr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133" name="Freeform 20"/>
            <p:cNvSpPr>
              <a:spLocks noEditPoints="1"/>
            </p:cNvSpPr>
            <p:nvPr/>
          </p:nvSpPr>
          <p:spPr bwMode="auto">
            <a:xfrm>
              <a:off x="3228683" y="3190210"/>
              <a:ext cx="711270" cy="704874"/>
            </a:xfrm>
            <a:custGeom>
              <a:avLst/>
              <a:gdLst>
                <a:gd name="T0" fmla="*/ 0 w 235"/>
                <a:gd name="T1" fmla="*/ 0 h 231"/>
                <a:gd name="T2" fmla="*/ 0 w 235"/>
                <a:gd name="T3" fmla="*/ 0 h 231"/>
                <a:gd name="T4" fmla="*/ 0 w 235"/>
                <a:gd name="T5" fmla="*/ 231 h 231"/>
                <a:gd name="T6" fmla="*/ 0 w 235"/>
                <a:gd name="T7" fmla="*/ 0 h 231"/>
                <a:gd name="T8" fmla="*/ 0 w 235"/>
                <a:gd name="T9" fmla="*/ 0 h 231"/>
                <a:gd name="T10" fmla="*/ 0 w 235"/>
                <a:gd name="T11" fmla="*/ 0 h 231"/>
                <a:gd name="T12" fmla="*/ 235 w 235"/>
                <a:gd name="T13" fmla="*/ 0 h 231"/>
                <a:gd name="T14" fmla="*/ 205 w 235"/>
                <a:gd name="T15" fmla="*/ 0 h 231"/>
                <a:gd name="T16" fmla="*/ 0 w 235"/>
                <a:gd name="T17" fmla="*/ 0 h 231"/>
                <a:gd name="T18" fmla="*/ 0 w 235"/>
                <a:gd name="T19" fmla="*/ 0 h 231"/>
                <a:gd name="T20" fmla="*/ 235 w 235"/>
                <a:gd name="T21" fmla="*/ 0 h 231"/>
                <a:gd name="T22" fmla="*/ 235 w 235"/>
                <a:gd name="T23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5" h="23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20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235" y="0"/>
                  </a:moveTo>
                  <a:cubicBezTo>
                    <a:pt x="205" y="0"/>
                    <a:pt x="205" y="0"/>
                    <a:pt x="20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2" y="0"/>
                    <a:pt x="179" y="0"/>
                    <a:pt x="235" y="0"/>
                  </a:cubicBezTo>
                  <a:cubicBezTo>
                    <a:pt x="235" y="0"/>
                    <a:pt x="235" y="0"/>
                    <a:pt x="235" y="0"/>
                  </a:cubicBezTo>
                </a:path>
              </a:pathLst>
            </a:custGeom>
            <a:solidFill>
              <a:srgbClr val="5C476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134" name="Freeform 21"/>
            <p:cNvSpPr>
              <a:spLocks noEditPoints="1"/>
            </p:cNvSpPr>
            <p:nvPr/>
          </p:nvSpPr>
          <p:spPr bwMode="auto">
            <a:xfrm>
              <a:off x="3228683" y="3190210"/>
              <a:ext cx="711270" cy="704874"/>
            </a:xfrm>
            <a:custGeom>
              <a:avLst/>
              <a:gdLst>
                <a:gd name="T0" fmla="*/ 235 w 235"/>
                <a:gd name="T1" fmla="*/ 0 h 231"/>
                <a:gd name="T2" fmla="*/ 0 w 235"/>
                <a:gd name="T3" fmla="*/ 0 h 231"/>
                <a:gd name="T4" fmla="*/ 0 w 235"/>
                <a:gd name="T5" fmla="*/ 231 h 231"/>
                <a:gd name="T6" fmla="*/ 205 w 235"/>
                <a:gd name="T7" fmla="*/ 231 h 231"/>
                <a:gd name="T8" fmla="*/ 235 w 235"/>
                <a:gd name="T9" fmla="*/ 0 h 231"/>
                <a:gd name="T10" fmla="*/ 0 w 235"/>
                <a:gd name="T11" fmla="*/ 0 h 231"/>
                <a:gd name="T12" fmla="*/ 0 w 235"/>
                <a:gd name="T13" fmla="*/ 0 h 231"/>
                <a:gd name="T14" fmla="*/ 0 w 235"/>
                <a:gd name="T15" fmla="*/ 0 h 231"/>
                <a:gd name="T16" fmla="*/ 0 w 235"/>
                <a:gd name="T17" fmla="*/ 0 h 231"/>
                <a:gd name="T18" fmla="*/ 0 w 235"/>
                <a:gd name="T19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5" h="231">
                  <a:moveTo>
                    <a:pt x="235" y="0"/>
                  </a:moveTo>
                  <a:cubicBezTo>
                    <a:pt x="179" y="0"/>
                    <a:pt x="102" y="0"/>
                    <a:pt x="0" y="0"/>
                  </a:cubicBezTo>
                  <a:cubicBezTo>
                    <a:pt x="0" y="1"/>
                    <a:pt x="0" y="20"/>
                    <a:pt x="0" y="231"/>
                  </a:cubicBezTo>
                  <a:cubicBezTo>
                    <a:pt x="205" y="231"/>
                    <a:pt x="205" y="231"/>
                    <a:pt x="205" y="231"/>
                  </a:cubicBezTo>
                  <a:cubicBezTo>
                    <a:pt x="235" y="0"/>
                    <a:pt x="235" y="0"/>
                    <a:pt x="235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0072C6"/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</p:grpSp>
      <p:grpSp>
        <p:nvGrpSpPr>
          <p:cNvPr id="144" name="Group 143"/>
          <p:cNvGrpSpPr>
            <a:grpSpLocks noChangeAspect="1"/>
          </p:cNvGrpSpPr>
          <p:nvPr/>
        </p:nvGrpSpPr>
        <p:grpSpPr>
          <a:xfrm>
            <a:off x="4128549" y="3470720"/>
            <a:ext cx="768754" cy="740099"/>
            <a:chOff x="2529709" y="3137759"/>
            <a:chExt cx="1948813" cy="1876173"/>
          </a:xfrm>
        </p:grpSpPr>
        <p:sp>
          <p:nvSpPr>
            <p:cNvPr id="145" name="Freeform 5"/>
            <p:cNvSpPr>
              <a:spLocks/>
            </p:cNvSpPr>
            <p:nvPr/>
          </p:nvSpPr>
          <p:spPr bwMode="auto">
            <a:xfrm>
              <a:off x="2630464" y="4945193"/>
              <a:ext cx="1709685" cy="68739"/>
            </a:xfrm>
            <a:custGeom>
              <a:avLst/>
              <a:gdLst>
                <a:gd name="T0" fmla="*/ 0 w 578"/>
                <a:gd name="T1" fmla="*/ 6 h 23"/>
                <a:gd name="T2" fmla="*/ 0 w 578"/>
                <a:gd name="T3" fmla="*/ 11 h 23"/>
                <a:gd name="T4" fmla="*/ 0 w 578"/>
                <a:gd name="T5" fmla="*/ 12 h 23"/>
                <a:gd name="T6" fmla="*/ 0 w 578"/>
                <a:gd name="T7" fmla="*/ 12 h 23"/>
                <a:gd name="T8" fmla="*/ 0 w 578"/>
                <a:gd name="T9" fmla="*/ 13 h 23"/>
                <a:gd name="T10" fmla="*/ 0 w 578"/>
                <a:gd name="T11" fmla="*/ 14 h 23"/>
                <a:gd name="T12" fmla="*/ 11 w 578"/>
                <a:gd name="T13" fmla="*/ 23 h 23"/>
                <a:gd name="T14" fmla="*/ 566 w 578"/>
                <a:gd name="T15" fmla="*/ 23 h 23"/>
                <a:gd name="T16" fmla="*/ 578 w 578"/>
                <a:gd name="T17" fmla="*/ 15 h 23"/>
                <a:gd name="T18" fmla="*/ 578 w 578"/>
                <a:gd name="T19" fmla="*/ 14 h 23"/>
                <a:gd name="T20" fmla="*/ 578 w 578"/>
                <a:gd name="T21" fmla="*/ 6 h 23"/>
                <a:gd name="T22" fmla="*/ 0 w 578"/>
                <a:gd name="T23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8" h="23">
                  <a:moveTo>
                    <a:pt x="0" y="6"/>
                  </a:moveTo>
                  <a:cubicBezTo>
                    <a:pt x="0" y="18"/>
                    <a:pt x="0" y="11"/>
                    <a:pt x="0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9"/>
                    <a:pt x="6" y="23"/>
                    <a:pt x="11" y="23"/>
                  </a:cubicBezTo>
                  <a:cubicBezTo>
                    <a:pt x="566" y="23"/>
                    <a:pt x="566" y="23"/>
                    <a:pt x="566" y="23"/>
                  </a:cubicBezTo>
                  <a:cubicBezTo>
                    <a:pt x="572" y="23"/>
                    <a:pt x="576" y="20"/>
                    <a:pt x="578" y="15"/>
                  </a:cubicBezTo>
                  <a:cubicBezTo>
                    <a:pt x="578" y="14"/>
                    <a:pt x="578" y="14"/>
                    <a:pt x="578" y="14"/>
                  </a:cubicBezTo>
                  <a:cubicBezTo>
                    <a:pt x="578" y="0"/>
                    <a:pt x="578" y="6"/>
                    <a:pt x="578" y="6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505050">
                <a:lumMod val="50000"/>
              </a:srgbClr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146" name="Freeform 6"/>
            <p:cNvSpPr>
              <a:spLocks/>
            </p:cNvSpPr>
            <p:nvPr/>
          </p:nvSpPr>
          <p:spPr bwMode="auto">
            <a:xfrm>
              <a:off x="2846674" y="4140343"/>
              <a:ext cx="1277265" cy="828598"/>
            </a:xfrm>
            <a:custGeom>
              <a:avLst/>
              <a:gdLst>
                <a:gd name="T0" fmla="*/ 15 w 432"/>
                <a:gd name="T1" fmla="*/ 278 h 278"/>
                <a:gd name="T2" fmla="*/ 418 w 432"/>
                <a:gd name="T3" fmla="*/ 278 h 278"/>
                <a:gd name="T4" fmla="*/ 432 w 432"/>
                <a:gd name="T5" fmla="*/ 263 h 278"/>
                <a:gd name="T6" fmla="*/ 432 w 432"/>
                <a:gd name="T7" fmla="*/ 15 h 278"/>
                <a:gd name="T8" fmla="*/ 418 w 432"/>
                <a:gd name="T9" fmla="*/ 0 h 278"/>
                <a:gd name="T10" fmla="*/ 15 w 432"/>
                <a:gd name="T11" fmla="*/ 0 h 278"/>
                <a:gd name="T12" fmla="*/ 0 w 432"/>
                <a:gd name="T13" fmla="*/ 15 h 278"/>
                <a:gd name="T14" fmla="*/ 0 w 432"/>
                <a:gd name="T15" fmla="*/ 263 h 278"/>
                <a:gd name="T16" fmla="*/ 15 w 432"/>
                <a:gd name="T17" fmla="*/ 278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2" h="278">
                  <a:moveTo>
                    <a:pt x="15" y="278"/>
                  </a:moveTo>
                  <a:cubicBezTo>
                    <a:pt x="418" y="278"/>
                    <a:pt x="418" y="278"/>
                    <a:pt x="418" y="278"/>
                  </a:cubicBezTo>
                  <a:cubicBezTo>
                    <a:pt x="427" y="278"/>
                    <a:pt x="432" y="272"/>
                    <a:pt x="432" y="263"/>
                  </a:cubicBezTo>
                  <a:cubicBezTo>
                    <a:pt x="432" y="15"/>
                    <a:pt x="432" y="15"/>
                    <a:pt x="432" y="15"/>
                  </a:cubicBezTo>
                  <a:cubicBezTo>
                    <a:pt x="432" y="6"/>
                    <a:pt x="427" y="0"/>
                    <a:pt x="418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8" y="0"/>
                    <a:pt x="0" y="6"/>
                    <a:pt x="0" y="15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272"/>
                    <a:pt x="8" y="278"/>
                    <a:pt x="15" y="278"/>
                  </a:cubicBezTo>
                </a:path>
              </a:pathLst>
            </a:custGeom>
            <a:solidFill>
              <a:srgbClr val="505050">
                <a:lumMod val="50000"/>
              </a:srgbClr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147" name="Freeform 7"/>
            <p:cNvSpPr>
              <a:spLocks/>
            </p:cNvSpPr>
            <p:nvPr/>
          </p:nvSpPr>
          <p:spPr bwMode="auto">
            <a:xfrm>
              <a:off x="2902915" y="4187834"/>
              <a:ext cx="1167285" cy="727366"/>
            </a:xfrm>
            <a:custGeom>
              <a:avLst/>
              <a:gdLst>
                <a:gd name="T0" fmla="*/ 0 w 395"/>
                <a:gd name="T1" fmla="*/ 0 h 244"/>
                <a:gd name="T2" fmla="*/ 395 w 395"/>
                <a:gd name="T3" fmla="*/ 0 h 244"/>
                <a:gd name="T4" fmla="*/ 395 w 395"/>
                <a:gd name="T5" fmla="*/ 244 h 244"/>
                <a:gd name="T6" fmla="*/ 0 w 395"/>
                <a:gd name="T7" fmla="*/ 244 h 244"/>
                <a:gd name="T8" fmla="*/ 0 w 395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5" h="244">
                  <a:moveTo>
                    <a:pt x="0" y="0"/>
                  </a:moveTo>
                  <a:cubicBezTo>
                    <a:pt x="395" y="0"/>
                    <a:pt x="395" y="0"/>
                    <a:pt x="395" y="0"/>
                  </a:cubicBezTo>
                  <a:cubicBezTo>
                    <a:pt x="395" y="244"/>
                    <a:pt x="395" y="244"/>
                    <a:pt x="395" y="244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C3C00">
                <a:lumMod val="75000"/>
              </a:srgbClr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148" name="Freeform 8"/>
            <p:cNvSpPr>
              <a:spLocks/>
            </p:cNvSpPr>
            <p:nvPr/>
          </p:nvSpPr>
          <p:spPr bwMode="auto">
            <a:xfrm>
              <a:off x="2902915" y="4187834"/>
              <a:ext cx="694872" cy="727366"/>
            </a:xfrm>
            <a:custGeom>
              <a:avLst/>
              <a:gdLst>
                <a:gd name="T0" fmla="*/ 235 w 235"/>
                <a:gd name="T1" fmla="*/ 0 h 244"/>
                <a:gd name="T2" fmla="*/ 205 w 235"/>
                <a:gd name="T3" fmla="*/ 0 h 244"/>
                <a:gd name="T4" fmla="*/ 0 w 235"/>
                <a:gd name="T5" fmla="*/ 0 h 244"/>
                <a:gd name="T6" fmla="*/ 0 w 235"/>
                <a:gd name="T7" fmla="*/ 244 h 244"/>
                <a:gd name="T8" fmla="*/ 0 w 235"/>
                <a:gd name="T9" fmla="*/ 0 h 244"/>
                <a:gd name="T10" fmla="*/ 235 w 235"/>
                <a:gd name="T11" fmla="*/ 0 h 244"/>
                <a:gd name="T12" fmla="*/ 235 w 235"/>
                <a:gd name="T13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244">
                  <a:moveTo>
                    <a:pt x="235" y="0"/>
                  </a:moveTo>
                  <a:cubicBezTo>
                    <a:pt x="205" y="0"/>
                    <a:pt x="205" y="0"/>
                    <a:pt x="20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3" y="0"/>
                    <a:pt x="179" y="0"/>
                    <a:pt x="235" y="0"/>
                  </a:cubicBezTo>
                  <a:cubicBezTo>
                    <a:pt x="235" y="0"/>
                    <a:pt x="235" y="0"/>
                    <a:pt x="235" y="0"/>
                  </a:cubicBezTo>
                </a:path>
              </a:pathLst>
            </a:custGeom>
            <a:solidFill>
              <a:srgbClr val="5C476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149" name="Freeform 9"/>
            <p:cNvSpPr>
              <a:spLocks/>
            </p:cNvSpPr>
            <p:nvPr/>
          </p:nvSpPr>
          <p:spPr bwMode="auto">
            <a:xfrm>
              <a:off x="2902915" y="4187834"/>
              <a:ext cx="694872" cy="727366"/>
            </a:xfrm>
            <a:custGeom>
              <a:avLst/>
              <a:gdLst>
                <a:gd name="T0" fmla="*/ 235 w 235"/>
                <a:gd name="T1" fmla="*/ 0 h 244"/>
                <a:gd name="T2" fmla="*/ 0 w 235"/>
                <a:gd name="T3" fmla="*/ 0 h 244"/>
                <a:gd name="T4" fmla="*/ 0 w 235"/>
                <a:gd name="T5" fmla="*/ 244 h 244"/>
                <a:gd name="T6" fmla="*/ 205 w 235"/>
                <a:gd name="T7" fmla="*/ 244 h 244"/>
                <a:gd name="T8" fmla="*/ 235 w 235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44">
                  <a:moveTo>
                    <a:pt x="235" y="0"/>
                  </a:moveTo>
                  <a:cubicBezTo>
                    <a:pt x="179" y="0"/>
                    <a:pt x="103" y="0"/>
                    <a:pt x="0" y="0"/>
                  </a:cubicBezTo>
                  <a:cubicBezTo>
                    <a:pt x="0" y="0"/>
                    <a:pt x="0" y="0"/>
                    <a:pt x="0" y="244"/>
                  </a:cubicBezTo>
                  <a:cubicBezTo>
                    <a:pt x="205" y="244"/>
                    <a:pt x="205" y="244"/>
                    <a:pt x="205" y="244"/>
                  </a:cubicBezTo>
                  <a:cubicBezTo>
                    <a:pt x="235" y="0"/>
                    <a:pt x="235" y="0"/>
                    <a:pt x="235" y="0"/>
                  </a:cubicBezTo>
                </a:path>
              </a:pathLst>
            </a:custGeom>
            <a:solidFill>
              <a:srgbClr val="DC3C00"/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grpSp>
          <p:nvGrpSpPr>
            <p:cNvPr id="150" name="Group 149"/>
            <p:cNvGrpSpPr>
              <a:grpSpLocks noChangeAspect="1"/>
            </p:cNvGrpSpPr>
            <p:nvPr/>
          </p:nvGrpSpPr>
          <p:grpSpPr>
            <a:xfrm>
              <a:off x="2529709" y="3187583"/>
              <a:ext cx="466278" cy="801015"/>
              <a:chOff x="7170738" y="7689850"/>
              <a:chExt cx="692150" cy="1189038"/>
            </a:xfrm>
          </p:grpSpPr>
          <p:sp>
            <p:nvSpPr>
              <p:cNvPr id="155" name="Freeform 10"/>
              <p:cNvSpPr>
                <a:spLocks/>
              </p:cNvSpPr>
              <p:nvPr/>
            </p:nvSpPr>
            <p:spPr bwMode="auto">
              <a:xfrm>
                <a:off x="7170738" y="7689850"/>
                <a:ext cx="692150" cy="1189038"/>
              </a:xfrm>
              <a:custGeom>
                <a:avLst/>
                <a:gdLst>
                  <a:gd name="T0" fmla="*/ 172 w 184"/>
                  <a:gd name="T1" fmla="*/ 0 h 314"/>
                  <a:gd name="T2" fmla="*/ 12 w 184"/>
                  <a:gd name="T3" fmla="*/ 0 h 314"/>
                  <a:gd name="T4" fmla="*/ 0 w 184"/>
                  <a:gd name="T5" fmla="*/ 12 h 314"/>
                  <a:gd name="T6" fmla="*/ 0 w 184"/>
                  <a:gd name="T7" fmla="*/ 302 h 314"/>
                  <a:gd name="T8" fmla="*/ 12 w 184"/>
                  <a:gd name="T9" fmla="*/ 314 h 314"/>
                  <a:gd name="T10" fmla="*/ 172 w 184"/>
                  <a:gd name="T11" fmla="*/ 314 h 314"/>
                  <a:gd name="T12" fmla="*/ 184 w 184"/>
                  <a:gd name="T13" fmla="*/ 302 h 314"/>
                  <a:gd name="T14" fmla="*/ 184 w 184"/>
                  <a:gd name="T15" fmla="*/ 12 h 314"/>
                  <a:gd name="T16" fmla="*/ 172 w 184"/>
                  <a:gd name="T17" fmla="*/ 0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4" h="314">
                    <a:moveTo>
                      <a:pt x="172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6" y="0"/>
                      <a:pt x="0" y="5"/>
                      <a:pt x="0" y="12"/>
                    </a:cubicBezTo>
                    <a:cubicBezTo>
                      <a:pt x="0" y="302"/>
                      <a:pt x="0" y="302"/>
                      <a:pt x="0" y="302"/>
                    </a:cubicBezTo>
                    <a:cubicBezTo>
                      <a:pt x="0" y="308"/>
                      <a:pt x="6" y="314"/>
                      <a:pt x="12" y="314"/>
                    </a:cubicBezTo>
                    <a:cubicBezTo>
                      <a:pt x="172" y="314"/>
                      <a:pt x="172" y="314"/>
                      <a:pt x="172" y="314"/>
                    </a:cubicBezTo>
                    <a:cubicBezTo>
                      <a:pt x="178" y="314"/>
                      <a:pt x="184" y="308"/>
                      <a:pt x="184" y="302"/>
                    </a:cubicBezTo>
                    <a:cubicBezTo>
                      <a:pt x="184" y="12"/>
                      <a:pt x="184" y="12"/>
                      <a:pt x="184" y="12"/>
                    </a:cubicBezTo>
                    <a:cubicBezTo>
                      <a:pt x="184" y="5"/>
                      <a:pt x="178" y="0"/>
                      <a:pt x="172" y="0"/>
                    </a:cubicBezTo>
                  </a:path>
                </a:pathLst>
              </a:custGeom>
              <a:solidFill>
                <a:srgbClr val="33194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156" name="Rectangle 11"/>
              <p:cNvSpPr>
                <a:spLocks noChangeArrowheads="1"/>
              </p:cNvSpPr>
              <p:nvPr/>
            </p:nvSpPr>
            <p:spPr bwMode="auto">
              <a:xfrm>
                <a:off x="7239000" y="7758113"/>
                <a:ext cx="555625" cy="935038"/>
              </a:xfrm>
              <a:prstGeom prst="rect">
                <a:avLst/>
              </a:prstGeom>
              <a:solidFill>
                <a:srgbClr val="672A7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157" name="Rectangle 12"/>
              <p:cNvSpPr>
                <a:spLocks noChangeArrowheads="1"/>
              </p:cNvSpPr>
              <p:nvPr/>
            </p:nvSpPr>
            <p:spPr bwMode="auto">
              <a:xfrm>
                <a:off x="7239000" y="7758113"/>
                <a:ext cx="555625" cy="935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158" name="Freeform 13"/>
              <p:cNvSpPr>
                <a:spLocks/>
              </p:cNvSpPr>
              <p:nvPr/>
            </p:nvSpPr>
            <p:spPr bwMode="auto">
              <a:xfrm>
                <a:off x="7412038" y="8750300"/>
                <a:ext cx="209550" cy="26988"/>
              </a:xfrm>
              <a:custGeom>
                <a:avLst/>
                <a:gdLst>
                  <a:gd name="T0" fmla="*/ 56 w 56"/>
                  <a:gd name="T1" fmla="*/ 3 h 7"/>
                  <a:gd name="T2" fmla="*/ 52 w 56"/>
                  <a:gd name="T3" fmla="*/ 7 h 7"/>
                  <a:gd name="T4" fmla="*/ 4 w 56"/>
                  <a:gd name="T5" fmla="*/ 7 h 7"/>
                  <a:gd name="T6" fmla="*/ 0 w 56"/>
                  <a:gd name="T7" fmla="*/ 3 h 7"/>
                  <a:gd name="T8" fmla="*/ 4 w 56"/>
                  <a:gd name="T9" fmla="*/ 0 h 7"/>
                  <a:gd name="T10" fmla="*/ 52 w 56"/>
                  <a:gd name="T11" fmla="*/ 0 h 7"/>
                  <a:gd name="T12" fmla="*/ 56 w 56"/>
                  <a:gd name="T1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7">
                    <a:moveTo>
                      <a:pt x="56" y="3"/>
                    </a:moveTo>
                    <a:cubicBezTo>
                      <a:pt x="56" y="5"/>
                      <a:pt x="54" y="7"/>
                      <a:pt x="52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7"/>
                      <a:pt x="0" y="5"/>
                      <a:pt x="0" y="3"/>
                    </a:cubicBezTo>
                    <a:cubicBezTo>
                      <a:pt x="0" y="1"/>
                      <a:pt x="2" y="0"/>
                      <a:pt x="4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4" y="0"/>
                      <a:pt x="56" y="1"/>
                      <a:pt x="56" y="3"/>
                    </a:cubicBezTo>
                    <a:close/>
                  </a:path>
                </a:pathLst>
              </a:custGeom>
              <a:solidFill>
                <a:srgbClr val="672A7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159" name="Rectangle 14"/>
              <p:cNvSpPr>
                <a:spLocks noChangeArrowheads="1"/>
              </p:cNvSpPr>
              <p:nvPr/>
            </p:nvSpPr>
            <p:spPr bwMode="auto">
              <a:xfrm>
                <a:off x="7239000" y="8693150"/>
                <a:ext cx="184150" cy="1588"/>
              </a:xfrm>
              <a:prstGeom prst="rect">
                <a:avLst/>
              </a:prstGeom>
              <a:solidFill>
                <a:srgbClr val="5C476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160" name="Freeform 15"/>
              <p:cNvSpPr>
                <a:spLocks/>
              </p:cNvSpPr>
              <p:nvPr/>
            </p:nvSpPr>
            <p:spPr bwMode="auto">
              <a:xfrm>
                <a:off x="7239000" y="8693150"/>
                <a:ext cx="184150" cy="0"/>
              </a:xfrm>
              <a:custGeom>
                <a:avLst/>
                <a:gdLst>
                  <a:gd name="T0" fmla="*/ 116 w 116"/>
                  <a:gd name="T1" fmla="*/ 0 w 116"/>
                  <a:gd name="T2" fmla="*/ 0 w 116"/>
                  <a:gd name="T3" fmla="*/ 116 w 11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16">
                    <a:moveTo>
                      <a:pt x="116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161" name="Freeform 16"/>
              <p:cNvSpPr>
                <a:spLocks/>
              </p:cNvSpPr>
              <p:nvPr/>
            </p:nvSpPr>
            <p:spPr bwMode="auto">
              <a:xfrm>
                <a:off x="7239000" y="7758113"/>
                <a:ext cx="327025" cy="935038"/>
              </a:xfrm>
              <a:custGeom>
                <a:avLst/>
                <a:gdLst>
                  <a:gd name="T0" fmla="*/ 206 w 206"/>
                  <a:gd name="T1" fmla="*/ 0 h 589"/>
                  <a:gd name="T2" fmla="*/ 0 w 206"/>
                  <a:gd name="T3" fmla="*/ 0 h 589"/>
                  <a:gd name="T4" fmla="*/ 0 w 206"/>
                  <a:gd name="T5" fmla="*/ 589 h 589"/>
                  <a:gd name="T6" fmla="*/ 116 w 206"/>
                  <a:gd name="T7" fmla="*/ 589 h 589"/>
                  <a:gd name="T8" fmla="*/ 206 w 206"/>
                  <a:gd name="T9" fmla="*/ 0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589">
                    <a:moveTo>
                      <a:pt x="206" y="0"/>
                    </a:moveTo>
                    <a:lnTo>
                      <a:pt x="0" y="0"/>
                    </a:lnTo>
                    <a:lnTo>
                      <a:pt x="0" y="589"/>
                    </a:lnTo>
                    <a:lnTo>
                      <a:pt x="116" y="589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rgbClr val="85559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162" name="Freeform 17"/>
              <p:cNvSpPr>
                <a:spLocks/>
              </p:cNvSpPr>
              <p:nvPr/>
            </p:nvSpPr>
            <p:spPr bwMode="auto">
              <a:xfrm>
                <a:off x="7239000" y="7758113"/>
                <a:ext cx="327025" cy="935038"/>
              </a:xfrm>
              <a:custGeom>
                <a:avLst/>
                <a:gdLst>
                  <a:gd name="T0" fmla="*/ 206 w 206"/>
                  <a:gd name="T1" fmla="*/ 0 h 589"/>
                  <a:gd name="T2" fmla="*/ 0 w 206"/>
                  <a:gd name="T3" fmla="*/ 0 h 589"/>
                  <a:gd name="T4" fmla="*/ 0 w 206"/>
                  <a:gd name="T5" fmla="*/ 589 h 589"/>
                  <a:gd name="T6" fmla="*/ 116 w 206"/>
                  <a:gd name="T7" fmla="*/ 589 h 589"/>
                  <a:gd name="T8" fmla="*/ 206 w 206"/>
                  <a:gd name="T9" fmla="*/ 0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589">
                    <a:moveTo>
                      <a:pt x="206" y="0"/>
                    </a:moveTo>
                    <a:lnTo>
                      <a:pt x="0" y="0"/>
                    </a:lnTo>
                    <a:lnTo>
                      <a:pt x="0" y="589"/>
                    </a:lnTo>
                    <a:lnTo>
                      <a:pt x="116" y="589"/>
                    </a:lnTo>
                    <a:lnTo>
                      <a:pt x="20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</p:grpSp>
        <p:sp>
          <p:nvSpPr>
            <p:cNvPr id="151" name="Freeform 18"/>
            <p:cNvSpPr>
              <a:spLocks/>
            </p:cNvSpPr>
            <p:nvPr/>
          </p:nvSpPr>
          <p:spPr bwMode="auto">
            <a:xfrm>
              <a:off x="3171116" y="3137759"/>
              <a:ext cx="1307406" cy="849431"/>
            </a:xfrm>
            <a:custGeom>
              <a:avLst/>
              <a:gdLst>
                <a:gd name="T0" fmla="*/ 14 w 432"/>
                <a:gd name="T1" fmla="*/ 278 h 278"/>
                <a:gd name="T2" fmla="*/ 418 w 432"/>
                <a:gd name="T3" fmla="*/ 278 h 278"/>
                <a:gd name="T4" fmla="*/ 432 w 432"/>
                <a:gd name="T5" fmla="*/ 263 h 278"/>
                <a:gd name="T6" fmla="*/ 432 w 432"/>
                <a:gd name="T7" fmla="*/ 15 h 278"/>
                <a:gd name="T8" fmla="*/ 418 w 432"/>
                <a:gd name="T9" fmla="*/ 0 h 278"/>
                <a:gd name="T10" fmla="*/ 14 w 432"/>
                <a:gd name="T11" fmla="*/ 0 h 278"/>
                <a:gd name="T12" fmla="*/ 0 w 432"/>
                <a:gd name="T13" fmla="*/ 15 h 278"/>
                <a:gd name="T14" fmla="*/ 0 w 432"/>
                <a:gd name="T15" fmla="*/ 263 h 278"/>
                <a:gd name="T16" fmla="*/ 14 w 432"/>
                <a:gd name="T17" fmla="*/ 278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2" h="278">
                  <a:moveTo>
                    <a:pt x="14" y="278"/>
                  </a:moveTo>
                  <a:cubicBezTo>
                    <a:pt x="418" y="278"/>
                    <a:pt x="418" y="278"/>
                    <a:pt x="418" y="278"/>
                  </a:cubicBezTo>
                  <a:cubicBezTo>
                    <a:pt x="427" y="278"/>
                    <a:pt x="432" y="272"/>
                    <a:pt x="432" y="263"/>
                  </a:cubicBezTo>
                  <a:cubicBezTo>
                    <a:pt x="432" y="15"/>
                    <a:pt x="432" y="15"/>
                    <a:pt x="432" y="15"/>
                  </a:cubicBezTo>
                  <a:cubicBezTo>
                    <a:pt x="432" y="6"/>
                    <a:pt x="427" y="0"/>
                    <a:pt x="41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7" y="0"/>
                    <a:pt x="0" y="6"/>
                    <a:pt x="0" y="15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272"/>
                    <a:pt x="7" y="278"/>
                    <a:pt x="14" y="278"/>
                  </a:cubicBez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152" name="Freeform 19"/>
            <p:cNvSpPr>
              <a:spLocks/>
            </p:cNvSpPr>
            <p:nvPr/>
          </p:nvSpPr>
          <p:spPr bwMode="auto">
            <a:xfrm>
              <a:off x="3228683" y="3153110"/>
              <a:ext cx="1192273" cy="741972"/>
            </a:xfrm>
            <a:custGeom>
              <a:avLst/>
              <a:gdLst>
                <a:gd name="T0" fmla="*/ 0 w 394"/>
                <a:gd name="T1" fmla="*/ 12 h 243"/>
                <a:gd name="T2" fmla="*/ 394 w 394"/>
                <a:gd name="T3" fmla="*/ 12 h 243"/>
                <a:gd name="T4" fmla="*/ 394 w 394"/>
                <a:gd name="T5" fmla="*/ 243 h 243"/>
                <a:gd name="T6" fmla="*/ 0 w 394"/>
                <a:gd name="T7" fmla="*/ 243 h 243"/>
                <a:gd name="T8" fmla="*/ 0 w 394"/>
                <a:gd name="T9" fmla="*/ 1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4" h="243">
                  <a:moveTo>
                    <a:pt x="0" y="12"/>
                  </a:moveTo>
                  <a:cubicBezTo>
                    <a:pt x="394" y="12"/>
                    <a:pt x="394" y="12"/>
                    <a:pt x="394" y="12"/>
                  </a:cubicBezTo>
                  <a:cubicBezTo>
                    <a:pt x="394" y="173"/>
                    <a:pt x="394" y="243"/>
                    <a:pt x="394" y="243"/>
                  </a:cubicBezTo>
                  <a:cubicBezTo>
                    <a:pt x="0" y="243"/>
                    <a:pt x="0" y="243"/>
                    <a:pt x="0" y="243"/>
                  </a:cubicBezTo>
                  <a:cubicBezTo>
                    <a:pt x="0" y="0"/>
                    <a:pt x="0" y="12"/>
                    <a:pt x="0" y="12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153" name="Freeform 20"/>
            <p:cNvSpPr>
              <a:spLocks noEditPoints="1"/>
            </p:cNvSpPr>
            <p:nvPr/>
          </p:nvSpPr>
          <p:spPr bwMode="auto">
            <a:xfrm>
              <a:off x="3228683" y="3190210"/>
              <a:ext cx="711270" cy="704874"/>
            </a:xfrm>
            <a:custGeom>
              <a:avLst/>
              <a:gdLst>
                <a:gd name="T0" fmla="*/ 0 w 235"/>
                <a:gd name="T1" fmla="*/ 0 h 231"/>
                <a:gd name="T2" fmla="*/ 0 w 235"/>
                <a:gd name="T3" fmla="*/ 0 h 231"/>
                <a:gd name="T4" fmla="*/ 0 w 235"/>
                <a:gd name="T5" fmla="*/ 231 h 231"/>
                <a:gd name="T6" fmla="*/ 0 w 235"/>
                <a:gd name="T7" fmla="*/ 0 h 231"/>
                <a:gd name="T8" fmla="*/ 0 w 235"/>
                <a:gd name="T9" fmla="*/ 0 h 231"/>
                <a:gd name="T10" fmla="*/ 0 w 235"/>
                <a:gd name="T11" fmla="*/ 0 h 231"/>
                <a:gd name="T12" fmla="*/ 235 w 235"/>
                <a:gd name="T13" fmla="*/ 0 h 231"/>
                <a:gd name="T14" fmla="*/ 205 w 235"/>
                <a:gd name="T15" fmla="*/ 0 h 231"/>
                <a:gd name="T16" fmla="*/ 0 w 235"/>
                <a:gd name="T17" fmla="*/ 0 h 231"/>
                <a:gd name="T18" fmla="*/ 0 w 235"/>
                <a:gd name="T19" fmla="*/ 0 h 231"/>
                <a:gd name="T20" fmla="*/ 235 w 235"/>
                <a:gd name="T21" fmla="*/ 0 h 231"/>
                <a:gd name="T22" fmla="*/ 235 w 235"/>
                <a:gd name="T23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5" h="23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20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235" y="0"/>
                  </a:moveTo>
                  <a:cubicBezTo>
                    <a:pt x="205" y="0"/>
                    <a:pt x="205" y="0"/>
                    <a:pt x="20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2" y="0"/>
                    <a:pt x="179" y="0"/>
                    <a:pt x="235" y="0"/>
                  </a:cubicBezTo>
                  <a:cubicBezTo>
                    <a:pt x="235" y="0"/>
                    <a:pt x="235" y="0"/>
                    <a:pt x="235" y="0"/>
                  </a:cubicBezTo>
                </a:path>
              </a:pathLst>
            </a:custGeom>
            <a:solidFill>
              <a:srgbClr val="5C476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154" name="Freeform 21"/>
            <p:cNvSpPr>
              <a:spLocks noEditPoints="1"/>
            </p:cNvSpPr>
            <p:nvPr/>
          </p:nvSpPr>
          <p:spPr bwMode="auto">
            <a:xfrm>
              <a:off x="3228683" y="3190210"/>
              <a:ext cx="711270" cy="704874"/>
            </a:xfrm>
            <a:custGeom>
              <a:avLst/>
              <a:gdLst>
                <a:gd name="T0" fmla="*/ 235 w 235"/>
                <a:gd name="T1" fmla="*/ 0 h 231"/>
                <a:gd name="T2" fmla="*/ 0 w 235"/>
                <a:gd name="T3" fmla="*/ 0 h 231"/>
                <a:gd name="T4" fmla="*/ 0 w 235"/>
                <a:gd name="T5" fmla="*/ 231 h 231"/>
                <a:gd name="T6" fmla="*/ 205 w 235"/>
                <a:gd name="T7" fmla="*/ 231 h 231"/>
                <a:gd name="T8" fmla="*/ 235 w 235"/>
                <a:gd name="T9" fmla="*/ 0 h 231"/>
                <a:gd name="T10" fmla="*/ 0 w 235"/>
                <a:gd name="T11" fmla="*/ 0 h 231"/>
                <a:gd name="T12" fmla="*/ 0 w 235"/>
                <a:gd name="T13" fmla="*/ 0 h 231"/>
                <a:gd name="T14" fmla="*/ 0 w 235"/>
                <a:gd name="T15" fmla="*/ 0 h 231"/>
                <a:gd name="T16" fmla="*/ 0 w 235"/>
                <a:gd name="T17" fmla="*/ 0 h 231"/>
                <a:gd name="T18" fmla="*/ 0 w 235"/>
                <a:gd name="T19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5" h="231">
                  <a:moveTo>
                    <a:pt x="235" y="0"/>
                  </a:moveTo>
                  <a:cubicBezTo>
                    <a:pt x="179" y="0"/>
                    <a:pt x="102" y="0"/>
                    <a:pt x="0" y="0"/>
                  </a:cubicBezTo>
                  <a:cubicBezTo>
                    <a:pt x="0" y="1"/>
                    <a:pt x="0" y="20"/>
                    <a:pt x="0" y="231"/>
                  </a:cubicBezTo>
                  <a:cubicBezTo>
                    <a:pt x="205" y="231"/>
                    <a:pt x="205" y="231"/>
                    <a:pt x="205" y="231"/>
                  </a:cubicBezTo>
                  <a:cubicBezTo>
                    <a:pt x="235" y="0"/>
                    <a:pt x="235" y="0"/>
                    <a:pt x="235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4282861" y="4528310"/>
            <a:ext cx="534121" cy="3186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14">
              <a:defRPr/>
            </a:pPr>
            <a:r>
              <a:rPr lang="en-US" sz="1471" kern="0" dirty="0">
                <a:solidFill>
                  <a:srgbClr val="505050"/>
                </a:solidFill>
                <a:latin typeface="Segoe UI Light"/>
              </a:rPr>
              <a:t>VPN</a:t>
            </a:r>
            <a:endParaRPr lang="en-US" sz="1324" dirty="0">
              <a:solidFill>
                <a:srgbClr val="505050"/>
              </a:solidFill>
              <a:latin typeface="Segoe UI"/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4284040" y="3183419"/>
            <a:ext cx="534121" cy="3186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14">
              <a:defRPr/>
            </a:pPr>
            <a:r>
              <a:rPr lang="en-US" sz="1471" kern="0" dirty="0">
                <a:solidFill>
                  <a:srgbClr val="505050"/>
                </a:solidFill>
                <a:latin typeface="Segoe UI Light"/>
              </a:rPr>
              <a:t>BYO</a:t>
            </a:r>
            <a:endParaRPr lang="en-US" sz="1324" dirty="0">
              <a:solidFill>
                <a:srgbClr val="505050"/>
              </a:solidFill>
              <a:latin typeface="Segoe UI"/>
            </a:endParaRPr>
          </a:p>
        </p:txBody>
      </p:sp>
      <p:grpSp>
        <p:nvGrpSpPr>
          <p:cNvPr id="238" name="Group 237"/>
          <p:cNvGrpSpPr/>
          <p:nvPr/>
        </p:nvGrpSpPr>
        <p:grpSpPr>
          <a:xfrm>
            <a:off x="3333495" y="1302113"/>
            <a:ext cx="2618732" cy="1663848"/>
            <a:chOff x="4533543" y="4224074"/>
            <a:chExt cx="3562164" cy="2263269"/>
          </a:xfrm>
        </p:grpSpPr>
        <p:grpSp>
          <p:nvGrpSpPr>
            <p:cNvPr id="239" name="Group 238"/>
            <p:cNvGrpSpPr/>
            <p:nvPr/>
          </p:nvGrpSpPr>
          <p:grpSpPr>
            <a:xfrm>
              <a:off x="5079169" y="4224074"/>
              <a:ext cx="2338242" cy="1671108"/>
              <a:chOff x="5084066" y="4224074"/>
              <a:chExt cx="2338242" cy="1671108"/>
            </a:xfrm>
          </p:grpSpPr>
          <p:grpSp>
            <p:nvGrpSpPr>
              <p:cNvPr id="241" name="Group 240"/>
              <p:cNvGrpSpPr/>
              <p:nvPr/>
            </p:nvGrpSpPr>
            <p:grpSpPr>
              <a:xfrm>
                <a:off x="5084066" y="4224074"/>
                <a:ext cx="2338242" cy="1671108"/>
                <a:chOff x="2658482" y="4224074"/>
                <a:chExt cx="2338242" cy="1671108"/>
              </a:xfrm>
            </p:grpSpPr>
            <p:grpSp>
              <p:nvGrpSpPr>
                <p:cNvPr id="243" name="Group 242"/>
                <p:cNvGrpSpPr/>
                <p:nvPr/>
              </p:nvGrpSpPr>
              <p:grpSpPr>
                <a:xfrm>
                  <a:off x="2658482" y="4224074"/>
                  <a:ext cx="2338242" cy="1671108"/>
                  <a:chOff x="2658482" y="4224074"/>
                  <a:chExt cx="2338242" cy="1671108"/>
                </a:xfrm>
              </p:grpSpPr>
              <p:pic>
                <p:nvPicPr>
                  <p:cNvPr id="245" name="Picture 244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58482" y="4315745"/>
                    <a:ext cx="2338242" cy="1579437"/>
                  </a:xfrm>
                  <a:prstGeom prst="rect">
                    <a:avLst/>
                  </a:prstGeom>
                </p:spPr>
              </p:pic>
              <p:sp>
                <p:nvSpPr>
                  <p:cNvPr id="246" name="Oval 245"/>
                  <p:cNvSpPr/>
                  <p:nvPr/>
                </p:nvSpPr>
                <p:spPr bwMode="auto">
                  <a:xfrm>
                    <a:off x="4215886" y="4224074"/>
                    <a:ext cx="734386" cy="734384"/>
                  </a:xfrm>
                  <a:prstGeom prst="ellipse">
                    <a:avLst/>
                  </a:prstGeom>
                  <a:solidFill>
                    <a:srgbClr val="0072C6"/>
                  </a:solidFill>
                  <a:ln w="10795" cap="flat" cmpd="sng" algn="ctr">
                    <a:noFill/>
                    <a:prstDash val="solid"/>
                    <a:headEnd type="none" w="med" len="med"/>
                    <a:tailEnd type="none" w="med" len="med"/>
                  </a:ln>
                  <a:effectLst>
                    <a:outerShdw dist="38100" dir="2700000" algn="tl" rotWithShape="0">
                      <a:prstClr val="black">
                        <a:alpha val="20000"/>
                      </a:prstClr>
                    </a:outerShdw>
                  </a:effectLst>
                </p:spPr>
                <p:txBody>
                  <a:bodyPr lIns="0" tIns="34280" rIns="0" bIns="34280" anchor="ctr"/>
                  <a:lstStyle/>
                  <a:p>
                    <a:pPr algn="ctr" defTabSz="685383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en-US" sz="1471" kern="0" dirty="0">
                      <a:gradFill>
                        <a:gsLst>
                          <a:gs pos="0">
                            <a:srgbClr val="FFFFFF"/>
                          </a:gs>
                          <a:gs pos="100000">
                            <a:srgbClr val="FFFFFF"/>
                          </a:gs>
                        </a:gsLst>
                        <a:lin ang="5400000" scaled="0"/>
                      </a:gradFill>
                      <a:latin typeface="Segoe UI"/>
                    </a:endParaRPr>
                  </a:p>
                </p:txBody>
              </p:sp>
            </p:grpSp>
            <p:sp>
              <p:nvSpPr>
                <p:cNvPr id="244" name="Freeform 243"/>
                <p:cNvSpPr>
                  <a:spLocks noEditPoints="1"/>
                </p:cNvSpPr>
                <p:nvPr/>
              </p:nvSpPr>
              <p:spPr bwMode="black">
                <a:xfrm>
                  <a:off x="4436768" y="4388319"/>
                  <a:ext cx="292621" cy="405895"/>
                </a:xfrm>
                <a:custGeom>
                  <a:avLst/>
                  <a:gdLst>
                    <a:gd name="T0" fmla="*/ 221 w 288"/>
                    <a:gd name="T1" fmla="*/ 373 h 399"/>
                    <a:gd name="T2" fmla="*/ 194 w 288"/>
                    <a:gd name="T3" fmla="*/ 350 h 399"/>
                    <a:gd name="T4" fmla="*/ 137 w 288"/>
                    <a:gd name="T5" fmla="*/ 150 h 399"/>
                    <a:gd name="T6" fmla="*/ 165 w 288"/>
                    <a:gd name="T7" fmla="*/ 398 h 399"/>
                    <a:gd name="T8" fmla="*/ 94 w 288"/>
                    <a:gd name="T9" fmla="*/ 325 h 399"/>
                    <a:gd name="T10" fmla="*/ 192 w 288"/>
                    <a:gd name="T11" fmla="*/ 269 h 399"/>
                    <a:gd name="T12" fmla="*/ 223 w 288"/>
                    <a:gd name="T13" fmla="*/ 371 h 399"/>
                    <a:gd name="T14" fmla="*/ 135 w 288"/>
                    <a:gd name="T15" fmla="*/ 170 h 399"/>
                    <a:gd name="T16" fmla="*/ 179 w 288"/>
                    <a:gd name="T17" fmla="*/ 395 h 399"/>
                    <a:gd name="T18" fmla="*/ 135 w 288"/>
                    <a:gd name="T19" fmla="*/ 324 h 399"/>
                    <a:gd name="T20" fmla="*/ 154 w 288"/>
                    <a:gd name="T21" fmla="*/ 308 h 399"/>
                    <a:gd name="T22" fmla="*/ 208 w 288"/>
                    <a:gd name="T23" fmla="*/ 382 h 399"/>
                    <a:gd name="T24" fmla="*/ 85 w 288"/>
                    <a:gd name="T25" fmla="*/ 380 h 399"/>
                    <a:gd name="T26" fmla="*/ 143 w 288"/>
                    <a:gd name="T27" fmla="*/ 82 h 399"/>
                    <a:gd name="T28" fmla="*/ 228 w 288"/>
                    <a:gd name="T29" fmla="*/ 288 h 399"/>
                    <a:gd name="T30" fmla="*/ 253 w 288"/>
                    <a:gd name="T31" fmla="*/ 340 h 399"/>
                    <a:gd name="T32" fmla="*/ 247 w 288"/>
                    <a:gd name="T33" fmla="*/ 233 h 399"/>
                    <a:gd name="T34" fmla="*/ 20 w 288"/>
                    <a:gd name="T35" fmla="*/ 263 h 399"/>
                    <a:gd name="T36" fmla="*/ 85 w 288"/>
                    <a:gd name="T37" fmla="*/ 380 h 399"/>
                    <a:gd name="T38" fmla="*/ 219 w 288"/>
                    <a:gd name="T39" fmla="*/ 242 h 399"/>
                    <a:gd name="T40" fmla="*/ 56 w 288"/>
                    <a:gd name="T41" fmla="*/ 305 h 399"/>
                    <a:gd name="T42" fmla="*/ 129 w 288"/>
                    <a:gd name="T43" fmla="*/ 397 h 399"/>
                    <a:gd name="T44" fmla="*/ 137 w 288"/>
                    <a:gd name="T45" fmla="*/ 115 h 399"/>
                    <a:gd name="T46" fmla="*/ 210 w 288"/>
                    <a:gd name="T47" fmla="*/ 334 h 399"/>
                    <a:gd name="T48" fmla="*/ 239 w 288"/>
                    <a:gd name="T49" fmla="*/ 357 h 399"/>
                    <a:gd name="T50" fmla="*/ 0 w 288"/>
                    <a:gd name="T51" fmla="*/ 202 h 399"/>
                    <a:gd name="T52" fmla="*/ 144 w 288"/>
                    <a:gd name="T53" fmla="*/ 51 h 399"/>
                    <a:gd name="T54" fmla="*/ 252 w 288"/>
                    <a:gd name="T55" fmla="*/ 298 h 399"/>
                    <a:gd name="T56" fmla="*/ 266 w 288"/>
                    <a:gd name="T57" fmla="*/ 320 h 399"/>
                    <a:gd name="T58" fmla="*/ 277 w 288"/>
                    <a:gd name="T59" fmla="*/ 221 h 399"/>
                    <a:gd name="T60" fmla="*/ 3 w 288"/>
                    <a:gd name="T61" fmla="*/ 162 h 399"/>
                    <a:gd name="T62" fmla="*/ 0 w 288"/>
                    <a:gd name="T63" fmla="*/ 202 h 399"/>
                    <a:gd name="T64" fmla="*/ 145 w 288"/>
                    <a:gd name="T65" fmla="*/ 0 h 399"/>
                    <a:gd name="T66" fmla="*/ 144 w 288"/>
                    <a:gd name="T67" fmla="*/ 18 h 399"/>
                    <a:gd name="T68" fmla="*/ 142 w 288"/>
                    <a:gd name="T69" fmla="*/ 308 h 399"/>
                    <a:gd name="T70" fmla="*/ 137 w 288"/>
                    <a:gd name="T71" fmla="*/ 201 h 399"/>
                    <a:gd name="T72" fmla="*/ 130 w 288"/>
                    <a:gd name="T73" fmla="*/ 208 h 399"/>
                    <a:gd name="T74" fmla="*/ 142 w 288"/>
                    <a:gd name="T75" fmla="*/ 308 h 3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288" h="399">
                      <a:moveTo>
                        <a:pt x="223" y="371"/>
                      </a:moveTo>
                      <a:cubicBezTo>
                        <a:pt x="221" y="373"/>
                        <a:pt x="221" y="373"/>
                        <a:pt x="221" y="373"/>
                      </a:cubicBezTo>
                      <a:cubicBezTo>
                        <a:pt x="220" y="374"/>
                        <a:pt x="218" y="375"/>
                        <a:pt x="217" y="376"/>
                      </a:cubicBezTo>
                      <a:cubicBezTo>
                        <a:pt x="215" y="374"/>
                        <a:pt x="205" y="366"/>
                        <a:pt x="194" y="350"/>
                      </a:cubicBezTo>
                      <a:cubicBezTo>
                        <a:pt x="181" y="332"/>
                        <a:pt x="177" y="299"/>
                        <a:pt x="180" y="268"/>
                      </a:cubicBezTo>
                      <a:cubicBezTo>
                        <a:pt x="186" y="212"/>
                        <a:pt x="180" y="148"/>
                        <a:pt x="137" y="150"/>
                      </a:cubicBezTo>
                      <a:cubicBezTo>
                        <a:pt x="90" y="152"/>
                        <a:pt x="69" y="245"/>
                        <a:pt x="106" y="319"/>
                      </a:cubicBezTo>
                      <a:cubicBezTo>
                        <a:pt x="125" y="357"/>
                        <a:pt x="150" y="384"/>
                        <a:pt x="165" y="398"/>
                      </a:cubicBezTo>
                      <a:cubicBezTo>
                        <a:pt x="161" y="398"/>
                        <a:pt x="157" y="399"/>
                        <a:pt x="153" y="399"/>
                      </a:cubicBezTo>
                      <a:cubicBezTo>
                        <a:pt x="137" y="384"/>
                        <a:pt x="115" y="364"/>
                        <a:pt x="94" y="325"/>
                      </a:cubicBezTo>
                      <a:cubicBezTo>
                        <a:pt x="46" y="236"/>
                        <a:pt x="82" y="134"/>
                        <a:pt x="137" y="134"/>
                      </a:cubicBezTo>
                      <a:cubicBezTo>
                        <a:pt x="195" y="134"/>
                        <a:pt x="201" y="201"/>
                        <a:pt x="192" y="269"/>
                      </a:cubicBezTo>
                      <a:cubicBezTo>
                        <a:pt x="188" y="301"/>
                        <a:pt x="191" y="329"/>
                        <a:pt x="202" y="346"/>
                      </a:cubicBezTo>
                      <a:cubicBezTo>
                        <a:pt x="213" y="363"/>
                        <a:pt x="224" y="370"/>
                        <a:pt x="223" y="371"/>
                      </a:cubicBezTo>
                      <a:close/>
                      <a:moveTo>
                        <a:pt x="166" y="306"/>
                      </a:moveTo>
                      <a:cubicBezTo>
                        <a:pt x="163" y="275"/>
                        <a:pt x="185" y="172"/>
                        <a:pt x="135" y="170"/>
                      </a:cubicBezTo>
                      <a:cubicBezTo>
                        <a:pt x="104" y="169"/>
                        <a:pt x="77" y="248"/>
                        <a:pt x="125" y="329"/>
                      </a:cubicBezTo>
                      <a:cubicBezTo>
                        <a:pt x="143" y="361"/>
                        <a:pt x="166" y="383"/>
                        <a:pt x="179" y="395"/>
                      </a:cubicBezTo>
                      <a:cubicBezTo>
                        <a:pt x="182" y="394"/>
                        <a:pt x="185" y="393"/>
                        <a:pt x="188" y="392"/>
                      </a:cubicBezTo>
                      <a:cubicBezTo>
                        <a:pt x="177" y="381"/>
                        <a:pt x="153" y="358"/>
                        <a:pt x="135" y="324"/>
                      </a:cubicBezTo>
                      <a:cubicBezTo>
                        <a:pt x="101" y="266"/>
                        <a:pt x="110" y="186"/>
                        <a:pt x="135" y="186"/>
                      </a:cubicBezTo>
                      <a:cubicBezTo>
                        <a:pt x="168" y="186"/>
                        <a:pt x="149" y="268"/>
                        <a:pt x="154" y="308"/>
                      </a:cubicBezTo>
                      <a:cubicBezTo>
                        <a:pt x="160" y="352"/>
                        <a:pt x="187" y="377"/>
                        <a:pt x="200" y="386"/>
                      </a:cubicBezTo>
                      <a:cubicBezTo>
                        <a:pt x="203" y="385"/>
                        <a:pt x="205" y="384"/>
                        <a:pt x="208" y="382"/>
                      </a:cubicBezTo>
                      <a:cubicBezTo>
                        <a:pt x="199" y="375"/>
                        <a:pt x="170" y="350"/>
                        <a:pt x="166" y="306"/>
                      </a:cubicBezTo>
                      <a:close/>
                      <a:moveTo>
                        <a:pt x="85" y="380"/>
                      </a:moveTo>
                      <a:cubicBezTo>
                        <a:pt x="65" y="357"/>
                        <a:pt x="36" y="313"/>
                        <a:pt x="31" y="261"/>
                      </a:cubicBezTo>
                      <a:cubicBezTo>
                        <a:pt x="25" y="164"/>
                        <a:pt x="66" y="82"/>
                        <a:pt x="143" y="82"/>
                      </a:cubicBezTo>
                      <a:cubicBezTo>
                        <a:pt x="213" y="82"/>
                        <a:pt x="241" y="157"/>
                        <a:pt x="235" y="231"/>
                      </a:cubicBezTo>
                      <a:cubicBezTo>
                        <a:pt x="234" y="251"/>
                        <a:pt x="228" y="269"/>
                        <a:pt x="228" y="288"/>
                      </a:cubicBezTo>
                      <a:cubicBezTo>
                        <a:pt x="227" y="320"/>
                        <a:pt x="236" y="334"/>
                        <a:pt x="248" y="347"/>
                      </a:cubicBezTo>
                      <a:cubicBezTo>
                        <a:pt x="250" y="345"/>
                        <a:pt x="251" y="343"/>
                        <a:pt x="253" y="340"/>
                      </a:cubicBezTo>
                      <a:cubicBezTo>
                        <a:pt x="246" y="330"/>
                        <a:pt x="237" y="313"/>
                        <a:pt x="238" y="289"/>
                      </a:cubicBezTo>
                      <a:cubicBezTo>
                        <a:pt x="239" y="273"/>
                        <a:pt x="243" y="254"/>
                        <a:pt x="247" y="233"/>
                      </a:cubicBezTo>
                      <a:cubicBezTo>
                        <a:pt x="257" y="169"/>
                        <a:pt x="233" y="66"/>
                        <a:pt x="143" y="65"/>
                      </a:cubicBezTo>
                      <a:cubicBezTo>
                        <a:pt x="77" y="64"/>
                        <a:pt x="7" y="129"/>
                        <a:pt x="20" y="263"/>
                      </a:cubicBezTo>
                      <a:cubicBezTo>
                        <a:pt x="24" y="299"/>
                        <a:pt x="39" y="330"/>
                        <a:pt x="54" y="354"/>
                      </a:cubicBezTo>
                      <a:cubicBezTo>
                        <a:pt x="64" y="365"/>
                        <a:pt x="74" y="373"/>
                        <a:pt x="85" y="380"/>
                      </a:cubicBezTo>
                      <a:close/>
                      <a:moveTo>
                        <a:pt x="219" y="331"/>
                      </a:moveTo>
                      <a:cubicBezTo>
                        <a:pt x="211" y="309"/>
                        <a:pt x="212" y="277"/>
                        <a:pt x="219" y="242"/>
                      </a:cubicBezTo>
                      <a:cubicBezTo>
                        <a:pt x="228" y="183"/>
                        <a:pt x="216" y="99"/>
                        <a:pt x="137" y="99"/>
                      </a:cubicBezTo>
                      <a:cubicBezTo>
                        <a:pt x="73" y="99"/>
                        <a:pt x="16" y="198"/>
                        <a:pt x="56" y="305"/>
                      </a:cubicBezTo>
                      <a:cubicBezTo>
                        <a:pt x="72" y="346"/>
                        <a:pt x="96" y="376"/>
                        <a:pt x="113" y="393"/>
                      </a:cubicBezTo>
                      <a:cubicBezTo>
                        <a:pt x="118" y="395"/>
                        <a:pt x="123" y="396"/>
                        <a:pt x="129" y="397"/>
                      </a:cubicBezTo>
                      <a:cubicBezTo>
                        <a:pt x="113" y="382"/>
                        <a:pt x="84" y="348"/>
                        <a:pt x="67" y="300"/>
                      </a:cubicBezTo>
                      <a:cubicBezTo>
                        <a:pt x="37" y="213"/>
                        <a:pt x="79" y="116"/>
                        <a:pt x="137" y="115"/>
                      </a:cubicBezTo>
                      <a:cubicBezTo>
                        <a:pt x="189" y="114"/>
                        <a:pt x="216" y="168"/>
                        <a:pt x="208" y="239"/>
                      </a:cubicBezTo>
                      <a:cubicBezTo>
                        <a:pt x="201" y="274"/>
                        <a:pt x="200" y="310"/>
                        <a:pt x="210" y="334"/>
                      </a:cubicBezTo>
                      <a:cubicBezTo>
                        <a:pt x="217" y="351"/>
                        <a:pt x="228" y="359"/>
                        <a:pt x="233" y="363"/>
                      </a:cubicBezTo>
                      <a:cubicBezTo>
                        <a:pt x="235" y="361"/>
                        <a:pt x="237" y="359"/>
                        <a:pt x="239" y="357"/>
                      </a:cubicBezTo>
                      <a:cubicBezTo>
                        <a:pt x="235" y="354"/>
                        <a:pt x="225" y="347"/>
                        <a:pt x="219" y="331"/>
                      </a:cubicBezTo>
                      <a:close/>
                      <a:moveTo>
                        <a:pt x="0" y="202"/>
                      </a:moveTo>
                      <a:cubicBezTo>
                        <a:pt x="0" y="217"/>
                        <a:pt x="1" y="231"/>
                        <a:pt x="4" y="245"/>
                      </a:cubicBezTo>
                      <a:cubicBezTo>
                        <a:pt x="6" y="146"/>
                        <a:pt x="40" y="49"/>
                        <a:pt x="144" y="51"/>
                      </a:cubicBezTo>
                      <a:cubicBezTo>
                        <a:pt x="230" y="51"/>
                        <a:pt x="271" y="143"/>
                        <a:pt x="262" y="219"/>
                      </a:cubicBezTo>
                      <a:cubicBezTo>
                        <a:pt x="259" y="248"/>
                        <a:pt x="252" y="276"/>
                        <a:pt x="252" y="298"/>
                      </a:cubicBezTo>
                      <a:cubicBezTo>
                        <a:pt x="252" y="315"/>
                        <a:pt x="258" y="326"/>
                        <a:pt x="260" y="330"/>
                      </a:cubicBezTo>
                      <a:cubicBezTo>
                        <a:pt x="262" y="327"/>
                        <a:pt x="264" y="323"/>
                        <a:pt x="266" y="320"/>
                      </a:cubicBezTo>
                      <a:cubicBezTo>
                        <a:pt x="263" y="314"/>
                        <a:pt x="261" y="308"/>
                        <a:pt x="262" y="298"/>
                      </a:cubicBezTo>
                      <a:cubicBezTo>
                        <a:pt x="262" y="279"/>
                        <a:pt x="272" y="252"/>
                        <a:pt x="277" y="221"/>
                      </a:cubicBezTo>
                      <a:cubicBezTo>
                        <a:pt x="288" y="144"/>
                        <a:pt x="247" y="31"/>
                        <a:pt x="144" y="31"/>
                      </a:cubicBezTo>
                      <a:cubicBezTo>
                        <a:pt x="62" y="32"/>
                        <a:pt x="18" y="92"/>
                        <a:pt x="3" y="162"/>
                      </a:cubicBezTo>
                      <a:cubicBezTo>
                        <a:pt x="1" y="175"/>
                        <a:pt x="0" y="188"/>
                        <a:pt x="0" y="201"/>
                      </a:cubicBezTo>
                      <a:cubicBezTo>
                        <a:pt x="0" y="201"/>
                        <a:pt x="0" y="202"/>
                        <a:pt x="0" y="202"/>
                      </a:cubicBezTo>
                      <a:close/>
                      <a:moveTo>
                        <a:pt x="262" y="75"/>
                      </a:moveTo>
                      <a:cubicBezTo>
                        <a:pt x="244" y="44"/>
                        <a:pt x="206" y="0"/>
                        <a:pt x="145" y="0"/>
                      </a:cubicBezTo>
                      <a:cubicBezTo>
                        <a:pt x="108" y="0"/>
                        <a:pt x="80" y="18"/>
                        <a:pt x="58" y="40"/>
                      </a:cubicBezTo>
                      <a:cubicBezTo>
                        <a:pt x="60" y="39"/>
                        <a:pt x="91" y="18"/>
                        <a:pt x="144" y="18"/>
                      </a:cubicBezTo>
                      <a:cubicBezTo>
                        <a:pt x="220" y="18"/>
                        <a:pt x="262" y="75"/>
                        <a:pt x="262" y="75"/>
                      </a:cubicBezTo>
                      <a:close/>
                      <a:moveTo>
                        <a:pt x="142" y="308"/>
                      </a:moveTo>
                      <a:cubicBezTo>
                        <a:pt x="140" y="294"/>
                        <a:pt x="141" y="277"/>
                        <a:pt x="142" y="260"/>
                      </a:cubicBezTo>
                      <a:cubicBezTo>
                        <a:pt x="143" y="238"/>
                        <a:pt x="144" y="209"/>
                        <a:pt x="137" y="201"/>
                      </a:cubicBezTo>
                      <a:cubicBezTo>
                        <a:pt x="137" y="201"/>
                        <a:pt x="137" y="201"/>
                        <a:pt x="135" y="201"/>
                      </a:cubicBezTo>
                      <a:cubicBezTo>
                        <a:pt x="135" y="201"/>
                        <a:pt x="132" y="202"/>
                        <a:pt x="130" y="208"/>
                      </a:cubicBezTo>
                      <a:cubicBezTo>
                        <a:pt x="122" y="227"/>
                        <a:pt x="122" y="271"/>
                        <a:pt x="141" y="308"/>
                      </a:cubicBezTo>
                      <a:cubicBezTo>
                        <a:pt x="141" y="309"/>
                        <a:pt x="142" y="309"/>
                        <a:pt x="142" y="308"/>
                      </a:cubicBezTo>
                      <a:close/>
                    </a:path>
                  </a:pathLst>
                </a:custGeom>
                <a:solidFill>
                  <a:srgbClr val="EFEFEF"/>
                </a:solidFill>
                <a:ln>
                  <a:noFill/>
                </a:ln>
                <a:extLst/>
              </p:spPr>
              <p:txBody>
                <a:bodyPr/>
                <a:lstStyle/>
                <a:p>
                  <a:pPr defTabSz="685542">
                    <a:defRPr/>
                  </a:pPr>
                  <a:endParaRPr lang="en-US" sz="1350" kern="0" dirty="0">
                    <a:solidFill>
                      <a:srgbClr val="505050"/>
                    </a:solidFill>
                    <a:latin typeface="Segoe UI"/>
                    <a:ea typeface="ＭＳ Ｐゴシック" charset="0"/>
                  </a:endParaRPr>
                </a:p>
              </p:txBody>
            </p:sp>
          </p:grpSp>
          <p:pic>
            <p:nvPicPr>
              <p:cNvPr id="242" name="Picture 241"/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36281" y="4743137"/>
                <a:ext cx="869145" cy="869145"/>
              </a:xfrm>
              <a:prstGeom prst="rect">
                <a:avLst/>
              </a:prstGeom>
            </p:spPr>
          </p:pic>
        </p:grpSp>
        <p:sp>
          <p:nvSpPr>
            <p:cNvPr id="240" name="TextBox 239"/>
            <p:cNvSpPr txBox="1"/>
            <p:nvPr/>
          </p:nvSpPr>
          <p:spPr>
            <a:xfrm>
              <a:off x="4533543" y="5809119"/>
              <a:ext cx="3562164" cy="6782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 defTabSz="671879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defRPr/>
              </a:pPr>
              <a:r>
                <a:rPr lang="en-US" b="1" kern="0" dirty="0">
                  <a:solidFill>
                    <a:srgbClr val="505050"/>
                  </a:solidFill>
                  <a:latin typeface="Segoe UI Light"/>
                  <a:ea typeface="ＭＳ Ｐゴシック" charset="0"/>
                  <a:cs typeface="Segoe UI Semibold" panose="020B0702040204020203" pitchFamily="34" charset="0"/>
                </a:rPr>
                <a:t>Identity Provider</a:t>
              </a:r>
            </a:p>
            <a:p>
              <a:pPr algn="ctr" defTabSz="671879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defRPr/>
              </a:pPr>
              <a:r>
                <a:rPr lang="en-US" b="1" kern="0" dirty="0">
                  <a:solidFill>
                    <a:srgbClr val="505050"/>
                  </a:solidFill>
                  <a:latin typeface="Segoe UI Light"/>
                  <a:ea typeface="ＭＳ Ｐゴシック" charset="0"/>
                  <a:cs typeface="Segoe UI Semibold" panose="020B0702040204020203" pitchFamily="34" charset="0"/>
                </a:rPr>
                <a:t>(</a:t>
              </a:r>
              <a:r>
                <a:rPr lang="en-US" sz="1400" b="1" kern="0" dirty="0">
                  <a:solidFill>
                    <a:srgbClr val="505050"/>
                  </a:solidFill>
                  <a:latin typeface="Segoe UI Light"/>
                  <a:ea typeface="ＭＳ Ｐゴシック" charset="0"/>
                  <a:cs typeface="Segoe UI Semibold" panose="020B0702040204020203" pitchFamily="34" charset="0"/>
                </a:rPr>
                <a:t>Think </a:t>
              </a:r>
              <a:r>
                <a:rPr lang="en-US" sz="1400" b="1" kern="0" dirty="0" err="1">
                  <a:solidFill>
                    <a:srgbClr val="505050"/>
                  </a:solidFill>
                  <a:latin typeface="Segoe UI Light"/>
                  <a:ea typeface="ＭＳ Ｐゴシック" charset="0"/>
                  <a:cs typeface="Segoe UI Semibold" panose="020B0702040204020203" pitchFamily="34" charset="0"/>
                </a:rPr>
                <a:t>Okta</a:t>
              </a:r>
              <a:r>
                <a:rPr lang="en-US" sz="1400" b="1" kern="0" dirty="0">
                  <a:solidFill>
                    <a:srgbClr val="505050"/>
                  </a:solidFill>
                  <a:latin typeface="Segoe UI Light"/>
                  <a:ea typeface="ＭＳ Ｐゴシック" charset="0"/>
                  <a:cs typeface="Segoe UI Semibold" panose="020B0702040204020203" pitchFamily="34" charset="0"/>
                </a:rPr>
                <a:t> or </a:t>
              </a:r>
              <a:r>
                <a:rPr lang="en-US" sz="1400" b="1" kern="0" dirty="0" err="1">
                  <a:solidFill>
                    <a:srgbClr val="505050"/>
                  </a:solidFill>
                  <a:latin typeface="Segoe UI Light"/>
                  <a:ea typeface="ＭＳ Ｐゴシック" charset="0"/>
                  <a:cs typeface="Segoe UI Semibold" panose="020B0702040204020203" pitchFamily="34" charset="0"/>
                </a:rPr>
                <a:t>AzureAD</a:t>
              </a:r>
              <a:r>
                <a:rPr lang="en-US" b="1" kern="0" dirty="0">
                  <a:solidFill>
                    <a:srgbClr val="505050"/>
                  </a:solidFill>
                  <a:latin typeface="Segoe UI Light"/>
                  <a:ea typeface="ＭＳ Ｐゴシック" charset="0"/>
                  <a:cs typeface="Segoe UI Semibold" panose="020B0702040204020203" pitchFamily="34" charset="0"/>
                </a:rPr>
                <a:t>)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358743" y="88227"/>
            <a:ext cx="2882447" cy="2925656"/>
            <a:chOff x="8648677" y="119017"/>
            <a:chExt cx="3920884" cy="3979661"/>
          </a:xfrm>
        </p:grpSpPr>
        <p:grpSp>
          <p:nvGrpSpPr>
            <p:cNvPr id="221" name="Group 220"/>
            <p:cNvGrpSpPr/>
            <p:nvPr/>
          </p:nvGrpSpPr>
          <p:grpSpPr>
            <a:xfrm>
              <a:off x="9161419" y="119017"/>
              <a:ext cx="1711205" cy="1154244"/>
              <a:chOff x="8465174" y="3429100"/>
              <a:chExt cx="2006332" cy="1353312"/>
            </a:xfrm>
          </p:grpSpPr>
          <p:grpSp>
            <p:nvGrpSpPr>
              <p:cNvPr id="223" name="Group 222"/>
              <p:cNvGrpSpPr>
                <a:grpSpLocks noChangeAspect="1"/>
              </p:cNvGrpSpPr>
              <p:nvPr/>
            </p:nvGrpSpPr>
            <p:grpSpPr>
              <a:xfrm>
                <a:off x="8465174" y="3429100"/>
                <a:ext cx="2006332" cy="1353312"/>
                <a:chOff x="13422313" y="2505075"/>
                <a:chExt cx="1819275" cy="1227138"/>
              </a:xfrm>
            </p:grpSpPr>
            <p:grpSp>
              <p:nvGrpSpPr>
                <p:cNvPr id="225" name="Group 4"/>
                <p:cNvGrpSpPr>
                  <a:grpSpLocks noChangeAspect="1"/>
                </p:cNvGrpSpPr>
                <p:nvPr/>
              </p:nvGrpSpPr>
              <p:grpSpPr bwMode="auto">
                <a:xfrm>
                  <a:off x="13422313" y="2505075"/>
                  <a:ext cx="1819275" cy="1227138"/>
                  <a:chOff x="8455" y="1578"/>
                  <a:chExt cx="1146" cy="773"/>
                </a:xfrm>
              </p:grpSpPr>
              <p:sp>
                <p:nvSpPr>
                  <p:cNvPr id="228" name="AutoShape 3"/>
                  <p:cNvSpPr>
                    <a:spLocks noChangeAspect="1" noChangeArrowheads="1" noTextEdit="1"/>
                  </p:cNvSpPr>
                  <p:nvPr/>
                </p:nvSpPr>
                <p:spPr bwMode="auto">
                  <a:xfrm>
                    <a:off x="8455" y="1578"/>
                    <a:ext cx="1146" cy="7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7222" tIns="33611" rIns="67222" bIns="3361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714">
                      <a:defRPr/>
                    </a:pPr>
                    <a:endParaRPr lang="en-US" sz="1324">
                      <a:solidFill>
                        <a:srgbClr val="505050"/>
                      </a:solidFill>
                      <a:latin typeface="Segoe UI"/>
                    </a:endParaRPr>
                  </a:p>
                </p:txBody>
              </p:sp>
              <p:sp>
                <p:nvSpPr>
                  <p:cNvPr id="229" name="Freeform 5"/>
                  <p:cNvSpPr>
                    <a:spLocks/>
                  </p:cNvSpPr>
                  <p:nvPr/>
                </p:nvSpPr>
                <p:spPr bwMode="auto">
                  <a:xfrm>
                    <a:off x="8478" y="1603"/>
                    <a:ext cx="1098" cy="723"/>
                  </a:xfrm>
                  <a:custGeom>
                    <a:avLst/>
                    <a:gdLst>
                      <a:gd name="T0" fmla="*/ 1074 w 1181"/>
                      <a:gd name="T1" fmla="*/ 729 h 777"/>
                      <a:gd name="T2" fmla="*/ 1074 w 1181"/>
                      <a:gd name="T3" fmla="*/ 729 h 777"/>
                      <a:gd name="T4" fmla="*/ 1074 w 1181"/>
                      <a:gd name="T5" fmla="*/ 729 h 777"/>
                      <a:gd name="T6" fmla="*/ 952 w 1181"/>
                      <a:gd name="T7" fmla="*/ 777 h 777"/>
                      <a:gd name="T8" fmla="*/ 924 w 1181"/>
                      <a:gd name="T9" fmla="*/ 777 h 777"/>
                      <a:gd name="T10" fmla="*/ 898 w 1181"/>
                      <a:gd name="T11" fmla="*/ 777 h 777"/>
                      <a:gd name="T12" fmla="*/ 366 w 1181"/>
                      <a:gd name="T13" fmla="*/ 777 h 777"/>
                      <a:gd name="T14" fmla="*/ 356 w 1181"/>
                      <a:gd name="T15" fmla="*/ 777 h 777"/>
                      <a:gd name="T16" fmla="*/ 342 w 1181"/>
                      <a:gd name="T17" fmla="*/ 777 h 777"/>
                      <a:gd name="T18" fmla="*/ 304 w 1181"/>
                      <a:gd name="T19" fmla="*/ 777 h 777"/>
                      <a:gd name="T20" fmla="*/ 219 w 1181"/>
                      <a:gd name="T21" fmla="*/ 777 h 777"/>
                      <a:gd name="T22" fmla="*/ 0 w 1181"/>
                      <a:gd name="T23" fmla="*/ 558 h 777"/>
                      <a:gd name="T24" fmla="*/ 190 w 1181"/>
                      <a:gd name="T25" fmla="*/ 340 h 777"/>
                      <a:gd name="T26" fmla="*/ 190 w 1181"/>
                      <a:gd name="T27" fmla="*/ 326 h 777"/>
                      <a:gd name="T28" fmla="*/ 377 w 1181"/>
                      <a:gd name="T29" fmla="*/ 31 h 777"/>
                      <a:gd name="T30" fmla="*/ 377 w 1181"/>
                      <a:gd name="T31" fmla="*/ 31 h 777"/>
                      <a:gd name="T32" fmla="*/ 514 w 1181"/>
                      <a:gd name="T33" fmla="*/ 0 h 777"/>
                      <a:gd name="T34" fmla="*/ 785 w 1181"/>
                      <a:gd name="T35" fmla="*/ 145 h 777"/>
                      <a:gd name="T36" fmla="*/ 875 w 1181"/>
                      <a:gd name="T37" fmla="*/ 123 h 777"/>
                      <a:gd name="T38" fmla="*/ 979 w 1181"/>
                      <a:gd name="T39" fmla="*/ 154 h 777"/>
                      <a:gd name="T40" fmla="*/ 1064 w 1181"/>
                      <a:gd name="T41" fmla="*/ 306 h 777"/>
                      <a:gd name="T42" fmla="*/ 1181 w 1181"/>
                      <a:gd name="T43" fmla="*/ 522 h 777"/>
                      <a:gd name="T44" fmla="*/ 1074 w 1181"/>
                      <a:gd name="T45" fmla="*/ 729 h 7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1181" h="777">
                        <a:moveTo>
                          <a:pt x="1074" y="729"/>
                        </a:moveTo>
                        <a:cubicBezTo>
                          <a:pt x="1074" y="729"/>
                          <a:pt x="1074" y="729"/>
                          <a:pt x="1074" y="729"/>
                        </a:cubicBezTo>
                        <a:cubicBezTo>
                          <a:pt x="1074" y="729"/>
                          <a:pt x="1074" y="729"/>
                          <a:pt x="1074" y="729"/>
                        </a:cubicBezTo>
                        <a:cubicBezTo>
                          <a:pt x="1038" y="753"/>
                          <a:pt x="998" y="772"/>
                          <a:pt x="952" y="777"/>
                        </a:cubicBezTo>
                        <a:cubicBezTo>
                          <a:pt x="943" y="777"/>
                          <a:pt x="933" y="777"/>
                          <a:pt x="924" y="777"/>
                        </a:cubicBezTo>
                        <a:cubicBezTo>
                          <a:pt x="916" y="777"/>
                          <a:pt x="907" y="777"/>
                          <a:pt x="898" y="777"/>
                        </a:cubicBezTo>
                        <a:cubicBezTo>
                          <a:pt x="779" y="777"/>
                          <a:pt x="499" y="777"/>
                          <a:pt x="366" y="777"/>
                        </a:cubicBezTo>
                        <a:cubicBezTo>
                          <a:pt x="363" y="777"/>
                          <a:pt x="359" y="777"/>
                          <a:pt x="356" y="777"/>
                        </a:cubicBezTo>
                        <a:cubicBezTo>
                          <a:pt x="342" y="777"/>
                          <a:pt x="342" y="777"/>
                          <a:pt x="342" y="777"/>
                        </a:cubicBezTo>
                        <a:cubicBezTo>
                          <a:pt x="337" y="777"/>
                          <a:pt x="316" y="777"/>
                          <a:pt x="304" y="777"/>
                        </a:cubicBezTo>
                        <a:cubicBezTo>
                          <a:pt x="219" y="777"/>
                          <a:pt x="219" y="777"/>
                          <a:pt x="219" y="777"/>
                        </a:cubicBezTo>
                        <a:cubicBezTo>
                          <a:pt x="97" y="774"/>
                          <a:pt x="0" y="677"/>
                          <a:pt x="0" y="558"/>
                        </a:cubicBezTo>
                        <a:cubicBezTo>
                          <a:pt x="0" y="447"/>
                          <a:pt x="83" y="356"/>
                          <a:pt x="190" y="340"/>
                        </a:cubicBezTo>
                        <a:cubicBezTo>
                          <a:pt x="190" y="337"/>
                          <a:pt x="190" y="330"/>
                          <a:pt x="190" y="326"/>
                        </a:cubicBezTo>
                        <a:cubicBezTo>
                          <a:pt x="190" y="195"/>
                          <a:pt x="266" y="83"/>
                          <a:pt x="377" y="31"/>
                        </a:cubicBezTo>
                        <a:cubicBezTo>
                          <a:pt x="377" y="31"/>
                          <a:pt x="377" y="31"/>
                          <a:pt x="377" y="31"/>
                        </a:cubicBezTo>
                        <a:cubicBezTo>
                          <a:pt x="420" y="12"/>
                          <a:pt x="464" y="0"/>
                          <a:pt x="514" y="0"/>
                        </a:cubicBezTo>
                        <a:cubicBezTo>
                          <a:pt x="628" y="0"/>
                          <a:pt x="727" y="59"/>
                          <a:pt x="785" y="145"/>
                        </a:cubicBezTo>
                        <a:cubicBezTo>
                          <a:pt x="811" y="132"/>
                          <a:pt x="842" y="123"/>
                          <a:pt x="875" y="123"/>
                        </a:cubicBezTo>
                        <a:cubicBezTo>
                          <a:pt x="913" y="123"/>
                          <a:pt x="950" y="135"/>
                          <a:pt x="979" y="154"/>
                        </a:cubicBezTo>
                        <a:cubicBezTo>
                          <a:pt x="1029" y="187"/>
                          <a:pt x="1062" y="242"/>
                          <a:pt x="1064" y="306"/>
                        </a:cubicBezTo>
                        <a:cubicBezTo>
                          <a:pt x="1133" y="353"/>
                          <a:pt x="1181" y="434"/>
                          <a:pt x="1181" y="522"/>
                        </a:cubicBezTo>
                        <a:cubicBezTo>
                          <a:pt x="1181" y="608"/>
                          <a:pt x="1140" y="683"/>
                          <a:pt x="1074" y="729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50000"/>
                    </a:schemeClr>
                  </a:solidFill>
                  <a:ln w="762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67222" tIns="33611" rIns="67222" bIns="3361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714">
                      <a:defRPr/>
                    </a:pPr>
                    <a:endParaRPr lang="en-US" sz="1324">
                      <a:solidFill>
                        <a:srgbClr val="505050"/>
                      </a:solidFill>
                      <a:latin typeface="Segoe UI"/>
                    </a:endParaRPr>
                  </a:p>
                </p:txBody>
              </p:sp>
            </p:grpSp>
            <p:sp>
              <p:nvSpPr>
                <p:cNvPr id="226" name="Freeform 8"/>
                <p:cNvSpPr>
                  <a:spLocks/>
                </p:cNvSpPr>
                <p:nvPr/>
              </p:nvSpPr>
              <p:spPr bwMode="auto">
                <a:xfrm>
                  <a:off x="14013011" y="2558275"/>
                  <a:ext cx="1187450" cy="1076325"/>
                </a:xfrm>
                <a:custGeom>
                  <a:avLst/>
                  <a:gdLst>
                    <a:gd name="T0" fmla="*/ 805 w 805"/>
                    <a:gd name="T1" fmla="*/ 522 h 729"/>
                    <a:gd name="T2" fmla="*/ 688 w 805"/>
                    <a:gd name="T3" fmla="*/ 306 h 729"/>
                    <a:gd name="T4" fmla="*/ 603 w 805"/>
                    <a:gd name="T5" fmla="*/ 154 h 729"/>
                    <a:gd name="T6" fmla="*/ 499 w 805"/>
                    <a:gd name="T7" fmla="*/ 123 h 729"/>
                    <a:gd name="T8" fmla="*/ 409 w 805"/>
                    <a:gd name="T9" fmla="*/ 145 h 729"/>
                    <a:gd name="T10" fmla="*/ 138 w 805"/>
                    <a:gd name="T11" fmla="*/ 0 h 729"/>
                    <a:gd name="T12" fmla="*/ 0 w 805"/>
                    <a:gd name="T13" fmla="*/ 31 h 729"/>
                    <a:gd name="T14" fmla="*/ 698 w 805"/>
                    <a:gd name="T15" fmla="*/ 729 h 729"/>
                    <a:gd name="T16" fmla="*/ 805 w 805"/>
                    <a:gd name="T17" fmla="*/ 522 h 7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05" h="729">
                      <a:moveTo>
                        <a:pt x="805" y="522"/>
                      </a:moveTo>
                      <a:cubicBezTo>
                        <a:pt x="805" y="434"/>
                        <a:pt x="757" y="353"/>
                        <a:pt x="688" y="306"/>
                      </a:cubicBezTo>
                      <a:cubicBezTo>
                        <a:pt x="686" y="242"/>
                        <a:pt x="653" y="187"/>
                        <a:pt x="603" y="154"/>
                      </a:cubicBezTo>
                      <a:cubicBezTo>
                        <a:pt x="574" y="135"/>
                        <a:pt x="537" y="123"/>
                        <a:pt x="499" y="123"/>
                      </a:cubicBezTo>
                      <a:cubicBezTo>
                        <a:pt x="466" y="123"/>
                        <a:pt x="435" y="132"/>
                        <a:pt x="409" y="145"/>
                      </a:cubicBezTo>
                      <a:cubicBezTo>
                        <a:pt x="351" y="59"/>
                        <a:pt x="252" y="0"/>
                        <a:pt x="138" y="0"/>
                      </a:cubicBezTo>
                      <a:cubicBezTo>
                        <a:pt x="88" y="0"/>
                        <a:pt x="43" y="12"/>
                        <a:pt x="0" y="31"/>
                      </a:cubicBezTo>
                      <a:cubicBezTo>
                        <a:pt x="698" y="729"/>
                        <a:pt x="698" y="729"/>
                        <a:pt x="698" y="729"/>
                      </a:cubicBezTo>
                      <a:cubicBezTo>
                        <a:pt x="764" y="683"/>
                        <a:pt x="805" y="608"/>
                        <a:pt x="805" y="522"/>
                      </a:cubicBez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7222" tIns="33611" rIns="67222" bIns="3361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</a:endParaRPr>
                </a:p>
              </p:txBody>
            </p:sp>
            <p:sp>
              <p:nvSpPr>
                <p:cNvPr id="227" name="Freeform 9"/>
                <p:cNvSpPr>
                  <a:spLocks/>
                </p:cNvSpPr>
                <p:nvPr/>
              </p:nvSpPr>
              <p:spPr bwMode="auto">
                <a:xfrm>
                  <a:off x="13458826" y="2601433"/>
                  <a:ext cx="1585913" cy="1101725"/>
                </a:xfrm>
                <a:custGeom>
                  <a:avLst/>
                  <a:gdLst>
                    <a:gd name="T0" fmla="*/ 377 w 1074"/>
                    <a:gd name="T1" fmla="*/ 0 h 746"/>
                    <a:gd name="T2" fmla="*/ 190 w 1074"/>
                    <a:gd name="T3" fmla="*/ 295 h 746"/>
                    <a:gd name="T4" fmla="*/ 190 w 1074"/>
                    <a:gd name="T5" fmla="*/ 309 h 746"/>
                    <a:gd name="T6" fmla="*/ 0 w 1074"/>
                    <a:gd name="T7" fmla="*/ 527 h 746"/>
                    <a:gd name="T8" fmla="*/ 219 w 1074"/>
                    <a:gd name="T9" fmla="*/ 746 h 746"/>
                    <a:gd name="T10" fmla="*/ 304 w 1074"/>
                    <a:gd name="T11" fmla="*/ 746 h 746"/>
                    <a:gd name="T12" fmla="*/ 342 w 1074"/>
                    <a:gd name="T13" fmla="*/ 746 h 746"/>
                    <a:gd name="T14" fmla="*/ 356 w 1074"/>
                    <a:gd name="T15" fmla="*/ 746 h 746"/>
                    <a:gd name="T16" fmla="*/ 366 w 1074"/>
                    <a:gd name="T17" fmla="*/ 746 h 746"/>
                    <a:gd name="T18" fmla="*/ 898 w 1074"/>
                    <a:gd name="T19" fmla="*/ 746 h 746"/>
                    <a:gd name="T20" fmla="*/ 924 w 1074"/>
                    <a:gd name="T21" fmla="*/ 746 h 746"/>
                    <a:gd name="T22" fmla="*/ 952 w 1074"/>
                    <a:gd name="T23" fmla="*/ 746 h 746"/>
                    <a:gd name="T24" fmla="*/ 1074 w 1074"/>
                    <a:gd name="T25" fmla="*/ 698 h 746"/>
                    <a:gd name="T26" fmla="*/ 377 w 1074"/>
                    <a:gd name="T27" fmla="*/ 0 h 746"/>
                    <a:gd name="T28" fmla="*/ 377 w 1074"/>
                    <a:gd name="T29" fmla="*/ 0 h 7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074" h="746">
                      <a:moveTo>
                        <a:pt x="377" y="0"/>
                      </a:moveTo>
                      <a:cubicBezTo>
                        <a:pt x="266" y="52"/>
                        <a:pt x="190" y="164"/>
                        <a:pt x="190" y="295"/>
                      </a:cubicBezTo>
                      <a:cubicBezTo>
                        <a:pt x="190" y="299"/>
                        <a:pt x="190" y="306"/>
                        <a:pt x="190" y="309"/>
                      </a:cubicBezTo>
                      <a:cubicBezTo>
                        <a:pt x="83" y="325"/>
                        <a:pt x="0" y="416"/>
                        <a:pt x="0" y="527"/>
                      </a:cubicBezTo>
                      <a:cubicBezTo>
                        <a:pt x="0" y="646"/>
                        <a:pt x="97" y="743"/>
                        <a:pt x="219" y="746"/>
                      </a:cubicBezTo>
                      <a:cubicBezTo>
                        <a:pt x="219" y="746"/>
                        <a:pt x="219" y="746"/>
                        <a:pt x="304" y="746"/>
                      </a:cubicBezTo>
                      <a:cubicBezTo>
                        <a:pt x="316" y="746"/>
                        <a:pt x="337" y="746"/>
                        <a:pt x="342" y="746"/>
                      </a:cubicBezTo>
                      <a:cubicBezTo>
                        <a:pt x="342" y="746"/>
                        <a:pt x="342" y="746"/>
                        <a:pt x="356" y="746"/>
                      </a:cubicBezTo>
                      <a:cubicBezTo>
                        <a:pt x="359" y="746"/>
                        <a:pt x="363" y="746"/>
                        <a:pt x="366" y="746"/>
                      </a:cubicBezTo>
                      <a:cubicBezTo>
                        <a:pt x="499" y="746"/>
                        <a:pt x="779" y="746"/>
                        <a:pt x="898" y="746"/>
                      </a:cubicBezTo>
                      <a:cubicBezTo>
                        <a:pt x="907" y="746"/>
                        <a:pt x="916" y="746"/>
                        <a:pt x="924" y="746"/>
                      </a:cubicBezTo>
                      <a:cubicBezTo>
                        <a:pt x="933" y="746"/>
                        <a:pt x="943" y="746"/>
                        <a:pt x="952" y="746"/>
                      </a:cubicBezTo>
                      <a:cubicBezTo>
                        <a:pt x="998" y="741"/>
                        <a:pt x="1038" y="722"/>
                        <a:pt x="1074" y="698"/>
                      </a:cubicBezTo>
                      <a:cubicBezTo>
                        <a:pt x="377" y="0"/>
                        <a:pt x="377" y="0"/>
                        <a:pt x="377" y="0"/>
                      </a:cubicBezTo>
                      <a:cubicBezTo>
                        <a:pt x="377" y="0"/>
                        <a:pt x="377" y="0"/>
                        <a:pt x="377" y="0"/>
                      </a:cubicBez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7222" tIns="33611" rIns="67222" bIns="3361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</a:endParaRPr>
                </a:p>
              </p:txBody>
            </p:sp>
          </p:grpSp>
          <p:pic>
            <p:nvPicPr>
              <p:cNvPr id="224" name="Picture 22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03605" y="3735026"/>
                <a:ext cx="822960" cy="221863"/>
              </a:xfrm>
              <a:prstGeom prst="rect">
                <a:avLst/>
              </a:prstGeom>
            </p:spPr>
          </p:pic>
        </p:grpSp>
        <p:grpSp>
          <p:nvGrpSpPr>
            <p:cNvPr id="230" name="Group 229"/>
            <p:cNvGrpSpPr/>
            <p:nvPr/>
          </p:nvGrpSpPr>
          <p:grpSpPr>
            <a:xfrm>
              <a:off x="10088148" y="295748"/>
              <a:ext cx="1716780" cy="1154244"/>
              <a:chOff x="9551733" y="3636311"/>
              <a:chExt cx="2012868" cy="1353312"/>
            </a:xfrm>
          </p:grpSpPr>
          <p:pic>
            <p:nvPicPr>
              <p:cNvPr id="231" name="Picture 230"/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551733" y="3636311"/>
                <a:ext cx="2012868" cy="1353312"/>
              </a:xfrm>
              <a:prstGeom prst="rect">
                <a:avLst/>
              </a:prstGeom>
            </p:spPr>
          </p:pic>
          <p:grpSp>
            <p:nvGrpSpPr>
              <p:cNvPr id="232" name="Group 231"/>
              <p:cNvGrpSpPr/>
              <p:nvPr/>
            </p:nvGrpSpPr>
            <p:grpSpPr>
              <a:xfrm>
                <a:off x="10138323" y="3989721"/>
                <a:ext cx="808010" cy="407154"/>
                <a:chOff x="10788478" y="2276711"/>
                <a:chExt cx="452150" cy="227837"/>
              </a:xfrm>
            </p:grpSpPr>
            <p:sp>
              <p:nvSpPr>
                <p:cNvPr id="233" name="Freeform 232"/>
                <p:cNvSpPr/>
                <p:nvPr/>
              </p:nvSpPr>
              <p:spPr bwMode="auto">
                <a:xfrm>
                  <a:off x="10788478" y="2289155"/>
                  <a:ext cx="374248" cy="197582"/>
                </a:xfrm>
                <a:custGeom>
                  <a:avLst/>
                  <a:gdLst>
                    <a:gd name="connsiteX0" fmla="*/ 0 w 374248"/>
                    <a:gd name="connsiteY0" fmla="*/ 0 h 197582"/>
                    <a:gd name="connsiteX1" fmla="*/ 374248 w 374248"/>
                    <a:gd name="connsiteY1" fmla="*/ 0 h 197582"/>
                    <a:gd name="connsiteX2" fmla="*/ 374248 w 374248"/>
                    <a:gd name="connsiteY2" fmla="*/ 56976 h 197582"/>
                    <a:gd name="connsiteX3" fmla="*/ 233820 w 374248"/>
                    <a:gd name="connsiteY3" fmla="*/ 197582 h 197582"/>
                    <a:gd name="connsiteX4" fmla="*/ 0 w 374248"/>
                    <a:gd name="connsiteY4" fmla="*/ 197582 h 197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4248" h="197582">
                      <a:moveTo>
                        <a:pt x="0" y="0"/>
                      </a:moveTo>
                      <a:lnTo>
                        <a:pt x="374248" y="0"/>
                      </a:lnTo>
                      <a:lnTo>
                        <a:pt x="374248" y="56976"/>
                      </a:lnTo>
                      <a:lnTo>
                        <a:pt x="233820" y="197582"/>
                      </a:lnTo>
                      <a:lnTo>
                        <a:pt x="0" y="19758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  <a:headEnd type="none" w="med" len="med"/>
                  <a:tailEnd type="none" w="med" len="med"/>
                </a:ln>
                <a:effectLst/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34445" tIns="107556" rIns="134445" bIns="107556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685515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765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Segoe UI"/>
                    <a:ea typeface="Segoe UI" pitchFamily="34" charset="0"/>
                    <a:cs typeface="Segoe UI" pitchFamily="34" charset="0"/>
                  </a:endParaRPr>
                </a:p>
              </p:txBody>
            </p:sp>
            <p:pic>
              <p:nvPicPr>
                <p:cNvPr id="234" name="Picture 233"/>
                <p:cNvPicPr>
                  <a:picLocks noChangeAspect="1"/>
                </p:cNvPicPr>
                <p:nvPr/>
              </p:nvPicPr>
              <p:blipFill>
                <a:blip r:embed="rId9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88739" y="2276711"/>
                  <a:ext cx="451889" cy="227837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35" name="Group 234"/>
            <p:cNvGrpSpPr/>
            <p:nvPr/>
          </p:nvGrpSpPr>
          <p:grpSpPr>
            <a:xfrm>
              <a:off x="8648677" y="525828"/>
              <a:ext cx="1711205" cy="1154244"/>
              <a:chOff x="7864001" y="3906072"/>
              <a:chExt cx="2006332" cy="1353312"/>
            </a:xfrm>
          </p:grpSpPr>
          <p:grpSp>
            <p:nvGrpSpPr>
              <p:cNvPr id="236" name="Group 235"/>
              <p:cNvGrpSpPr>
                <a:grpSpLocks noChangeAspect="1"/>
              </p:cNvGrpSpPr>
              <p:nvPr/>
            </p:nvGrpSpPr>
            <p:grpSpPr>
              <a:xfrm>
                <a:off x="7864001" y="3906072"/>
                <a:ext cx="2006332" cy="1353312"/>
                <a:chOff x="13422313" y="2505075"/>
                <a:chExt cx="1819275" cy="1227138"/>
              </a:xfrm>
            </p:grpSpPr>
            <p:grpSp>
              <p:nvGrpSpPr>
                <p:cNvPr id="249" name="Group 4"/>
                <p:cNvGrpSpPr>
                  <a:grpSpLocks noChangeAspect="1"/>
                </p:cNvGrpSpPr>
                <p:nvPr/>
              </p:nvGrpSpPr>
              <p:grpSpPr bwMode="auto">
                <a:xfrm>
                  <a:off x="13422313" y="2505075"/>
                  <a:ext cx="1819275" cy="1227138"/>
                  <a:chOff x="8455" y="1578"/>
                  <a:chExt cx="1146" cy="773"/>
                </a:xfrm>
              </p:grpSpPr>
              <p:sp>
                <p:nvSpPr>
                  <p:cNvPr id="273" name="AutoShape 3"/>
                  <p:cNvSpPr>
                    <a:spLocks noChangeAspect="1" noChangeArrowheads="1" noTextEdit="1"/>
                  </p:cNvSpPr>
                  <p:nvPr/>
                </p:nvSpPr>
                <p:spPr bwMode="auto">
                  <a:xfrm>
                    <a:off x="8455" y="1578"/>
                    <a:ext cx="1146" cy="7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7222" tIns="33611" rIns="67222" bIns="3361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714">
                      <a:defRPr/>
                    </a:pPr>
                    <a:endParaRPr lang="en-US" sz="1324">
                      <a:solidFill>
                        <a:srgbClr val="505050"/>
                      </a:solidFill>
                      <a:latin typeface="Segoe UI"/>
                    </a:endParaRPr>
                  </a:p>
                </p:txBody>
              </p:sp>
              <p:sp>
                <p:nvSpPr>
                  <p:cNvPr id="274" name="Freeform 5"/>
                  <p:cNvSpPr>
                    <a:spLocks/>
                  </p:cNvSpPr>
                  <p:nvPr/>
                </p:nvSpPr>
                <p:spPr bwMode="auto">
                  <a:xfrm>
                    <a:off x="8478" y="1603"/>
                    <a:ext cx="1098" cy="723"/>
                  </a:xfrm>
                  <a:custGeom>
                    <a:avLst/>
                    <a:gdLst>
                      <a:gd name="T0" fmla="*/ 1074 w 1181"/>
                      <a:gd name="T1" fmla="*/ 729 h 777"/>
                      <a:gd name="T2" fmla="*/ 1074 w 1181"/>
                      <a:gd name="T3" fmla="*/ 729 h 777"/>
                      <a:gd name="T4" fmla="*/ 1074 w 1181"/>
                      <a:gd name="T5" fmla="*/ 729 h 777"/>
                      <a:gd name="T6" fmla="*/ 952 w 1181"/>
                      <a:gd name="T7" fmla="*/ 777 h 777"/>
                      <a:gd name="T8" fmla="*/ 924 w 1181"/>
                      <a:gd name="T9" fmla="*/ 777 h 777"/>
                      <a:gd name="T10" fmla="*/ 898 w 1181"/>
                      <a:gd name="T11" fmla="*/ 777 h 777"/>
                      <a:gd name="T12" fmla="*/ 366 w 1181"/>
                      <a:gd name="T13" fmla="*/ 777 h 777"/>
                      <a:gd name="T14" fmla="*/ 356 w 1181"/>
                      <a:gd name="T15" fmla="*/ 777 h 777"/>
                      <a:gd name="T16" fmla="*/ 342 w 1181"/>
                      <a:gd name="T17" fmla="*/ 777 h 777"/>
                      <a:gd name="T18" fmla="*/ 304 w 1181"/>
                      <a:gd name="T19" fmla="*/ 777 h 777"/>
                      <a:gd name="T20" fmla="*/ 219 w 1181"/>
                      <a:gd name="T21" fmla="*/ 777 h 777"/>
                      <a:gd name="T22" fmla="*/ 0 w 1181"/>
                      <a:gd name="T23" fmla="*/ 558 h 777"/>
                      <a:gd name="T24" fmla="*/ 190 w 1181"/>
                      <a:gd name="T25" fmla="*/ 340 h 777"/>
                      <a:gd name="T26" fmla="*/ 190 w 1181"/>
                      <a:gd name="T27" fmla="*/ 326 h 777"/>
                      <a:gd name="T28" fmla="*/ 377 w 1181"/>
                      <a:gd name="T29" fmla="*/ 31 h 777"/>
                      <a:gd name="T30" fmla="*/ 377 w 1181"/>
                      <a:gd name="T31" fmla="*/ 31 h 777"/>
                      <a:gd name="T32" fmla="*/ 514 w 1181"/>
                      <a:gd name="T33" fmla="*/ 0 h 777"/>
                      <a:gd name="T34" fmla="*/ 785 w 1181"/>
                      <a:gd name="T35" fmla="*/ 145 h 777"/>
                      <a:gd name="T36" fmla="*/ 875 w 1181"/>
                      <a:gd name="T37" fmla="*/ 123 h 777"/>
                      <a:gd name="T38" fmla="*/ 979 w 1181"/>
                      <a:gd name="T39" fmla="*/ 154 h 777"/>
                      <a:gd name="T40" fmla="*/ 1064 w 1181"/>
                      <a:gd name="T41" fmla="*/ 306 h 777"/>
                      <a:gd name="T42" fmla="*/ 1181 w 1181"/>
                      <a:gd name="T43" fmla="*/ 522 h 777"/>
                      <a:gd name="T44" fmla="*/ 1074 w 1181"/>
                      <a:gd name="T45" fmla="*/ 729 h 7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1181" h="777">
                        <a:moveTo>
                          <a:pt x="1074" y="729"/>
                        </a:moveTo>
                        <a:cubicBezTo>
                          <a:pt x="1074" y="729"/>
                          <a:pt x="1074" y="729"/>
                          <a:pt x="1074" y="729"/>
                        </a:cubicBezTo>
                        <a:cubicBezTo>
                          <a:pt x="1074" y="729"/>
                          <a:pt x="1074" y="729"/>
                          <a:pt x="1074" y="729"/>
                        </a:cubicBezTo>
                        <a:cubicBezTo>
                          <a:pt x="1038" y="753"/>
                          <a:pt x="998" y="772"/>
                          <a:pt x="952" y="777"/>
                        </a:cubicBezTo>
                        <a:cubicBezTo>
                          <a:pt x="943" y="777"/>
                          <a:pt x="933" y="777"/>
                          <a:pt x="924" y="777"/>
                        </a:cubicBezTo>
                        <a:cubicBezTo>
                          <a:pt x="916" y="777"/>
                          <a:pt x="907" y="777"/>
                          <a:pt x="898" y="777"/>
                        </a:cubicBezTo>
                        <a:cubicBezTo>
                          <a:pt x="779" y="777"/>
                          <a:pt x="499" y="777"/>
                          <a:pt x="366" y="777"/>
                        </a:cubicBezTo>
                        <a:cubicBezTo>
                          <a:pt x="363" y="777"/>
                          <a:pt x="359" y="777"/>
                          <a:pt x="356" y="777"/>
                        </a:cubicBezTo>
                        <a:cubicBezTo>
                          <a:pt x="342" y="777"/>
                          <a:pt x="342" y="777"/>
                          <a:pt x="342" y="777"/>
                        </a:cubicBezTo>
                        <a:cubicBezTo>
                          <a:pt x="337" y="777"/>
                          <a:pt x="316" y="777"/>
                          <a:pt x="304" y="777"/>
                        </a:cubicBezTo>
                        <a:cubicBezTo>
                          <a:pt x="219" y="777"/>
                          <a:pt x="219" y="777"/>
                          <a:pt x="219" y="777"/>
                        </a:cubicBezTo>
                        <a:cubicBezTo>
                          <a:pt x="97" y="774"/>
                          <a:pt x="0" y="677"/>
                          <a:pt x="0" y="558"/>
                        </a:cubicBezTo>
                        <a:cubicBezTo>
                          <a:pt x="0" y="447"/>
                          <a:pt x="83" y="356"/>
                          <a:pt x="190" y="340"/>
                        </a:cubicBezTo>
                        <a:cubicBezTo>
                          <a:pt x="190" y="337"/>
                          <a:pt x="190" y="330"/>
                          <a:pt x="190" y="326"/>
                        </a:cubicBezTo>
                        <a:cubicBezTo>
                          <a:pt x="190" y="195"/>
                          <a:pt x="266" y="83"/>
                          <a:pt x="377" y="31"/>
                        </a:cubicBezTo>
                        <a:cubicBezTo>
                          <a:pt x="377" y="31"/>
                          <a:pt x="377" y="31"/>
                          <a:pt x="377" y="31"/>
                        </a:cubicBezTo>
                        <a:cubicBezTo>
                          <a:pt x="420" y="12"/>
                          <a:pt x="464" y="0"/>
                          <a:pt x="514" y="0"/>
                        </a:cubicBezTo>
                        <a:cubicBezTo>
                          <a:pt x="628" y="0"/>
                          <a:pt x="727" y="59"/>
                          <a:pt x="785" y="145"/>
                        </a:cubicBezTo>
                        <a:cubicBezTo>
                          <a:pt x="811" y="132"/>
                          <a:pt x="842" y="123"/>
                          <a:pt x="875" y="123"/>
                        </a:cubicBezTo>
                        <a:cubicBezTo>
                          <a:pt x="913" y="123"/>
                          <a:pt x="950" y="135"/>
                          <a:pt x="979" y="154"/>
                        </a:cubicBezTo>
                        <a:cubicBezTo>
                          <a:pt x="1029" y="187"/>
                          <a:pt x="1062" y="242"/>
                          <a:pt x="1064" y="306"/>
                        </a:cubicBezTo>
                        <a:cubicBezTo>
                          <a:pt x="1133" y="353"/>
                          <a:pt x="1181" y="434"/>
                          <a:pt x="1181" y="522"/>
                        </a:cubicBezTo>
                        <a:cubicBezTo>
                          <a:pt x="1181" y="608"/>
                          <a:pt x="1140" y="683"/>
                          <a:pt x="1074" y="729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50000"/>
                    </a:schemeClr>
                  </a:solidFill>
                  <a:ln w="762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67222" tIns="33611" rIns="67222" bIns="3361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714">
                      <a:defRPr/>
                    </a:pPr>
                    <a:endParaRPr lang="en-US" sz="1324">
                      <a:solidFill>
                        <a:srgbClr val="505050"/>
                      </a:solidFill>
                      <a:latin typeface="Segoe UI"/>
                    </a:endParaRPr>
                  </a:p>
                </p:txBody>
              </p:sp>
            </p:grpSp>
            <p:sp>
              <p:nvSpPr>
                <p:cNvPr id="250" name="Freeform 8"/>
                <p:cNvSpPr>
                  <a:spLocks/>
                </p:cNvSpPr>
                <p:nvPr/>
              </p:nvSpPr>
              <p:spPr bwMode="auto">
                <a:xfrm>
                  <a:off x="14006828" y="2566643"/>
                  <a:ext cx="1187450" cy="1076325"/>
                </a:xfrm>
                <a:custGeom>
                  <a:avLst/>
                  <a:gdLst>
                    <a:gd name="T0" fmla="*/ 805 w 805"/>
                    <a:gd name="T1" fmla="*/ 522 h 729"/>
                    <a:gd name="T2" fmla="*/ 688 w 805"/>
                    <a:gd name="T3" fmla="*/ 306 h 729"/>
                    <a:gd name="T4" fmla="*/ 603 w 805"/>
                    <a:gd name="T5" fmla="*/ 154 h 729"/>
                    <a:gd name="T6" fmla="*/ 499 w 805"/>
                    <a:gd name="T7" fmla="*/ 123 h 729"/>
                    <a:gd name="T8" fmla="*/ 409 w 805"/>
                    <a:gd name="T9" fmla="*/ 145 h 729"/>
                    <a:gd name="T10" fmla="*/ 138 w 805"/>
                    <a:gd name="T11" fmla="*/ 0 h 729"/>
                    <a:gd name="T12" fmla="*/ 0 w 805"/>
                    <a:gd name="T13" fmla="*/ 31 h 729"/>
                    <a:gd name="T14" fmla="*/ 698 w 805"/>
                    <a:gd name="T15" fmla="*/ 729 h 729"/>
                    <a:gd name="T16" fmla="*/ 805 w 805"/>
                    <a:gd name="T17" fmla="*/ 522 h 7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05" h="729">
                      <a:moveTo>
                        <a:pt x="805" y="522"/>
                      </a:moveTo>
                      <a:cubicBezTo>
                        <a:pt x="805" y="434"/>
                        <a:pt x="757" y="353"/>
                        <a:pt x="688" y="306"/>
                      </a:cubicBezTo>
                      <a:cubicBezTo>
                        <a:pt x="686" y="242"/>
                        <a:pt x="653" y="187"/>
                        <a:pt x="603" y="154"/>
                      </a:cubicBezTo>
                      <a:cubicBezTo>
                        <a:pt x="574" y="135"/>
                        <a:pt x="537" y="123"/>
                        <a:pt x="499" y="123"/>
                      </a:cubicBezTo>
                      <a:cubicBezTo>
                        <a:pt x="466" y="123"/>
                        <a:pt x="435" y="132"/>
                        <a:pt x="409" y="145"/>
                      </a:cubicBezTo>
                      <a:cubicBezTo>
                        <a:pt x="351" y="59"/>
                        <a:pt x="252" y="0"/>
                        <a:pt x="138" y="0"/>
                      </a:cubicBezTo>
                      <a:cubicBezTo>
                        <a:pt x="88" y="0"/>
                        <a:pt x="43" y="12"/>
                        <a:pt x="0" y="31"/>
                      </a:cubicBezTo>
                      <a:cubicBezTo>
                        <a:pt x="698" y="729"/>
                        <a:pt x="698" y="729"/>
                        <a:pt x="698" y="729"/>
                      </a:cubicBezTo>
                      <a:cubicBezTo>
                        <a:pt x="764" y="683"/>
                        <a:pt x="805" y="608"/>
                        <a:pt x="805" y="522"/>
                      </a:cubicBez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7222" tIns="33611" rIns="67222" bIns="3361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</a:endParaRPr>
                </a:p>
              </p:txBody>
            </p:sp>
            <p:sp>
              <p:nvSpPr>
                <p:cNvPr id="272" name="Freeform 9"/>
                <p:cNvSpPr>
                  <a:spLocks/>
                </p:cNvSpPr>
                <p:nvPr/>
              </p:nvSpPr>
              <p:spPr bwMode="auto">
                <a:xfrm>
                  <a:off x="13470342" y="2601433"/>
                  <a:ext cx="1585913" cy="1101725"/>
                </a:xfrm>
                <a:custGeom>
                  <a:avLst/>
                  <a:gdLst>
                    <a:gd name="T0" fmla="*/ 377 w 1074"/>
                    <a:gd name="T1" fmla="*/ 0 h 746"/>
                    <a:gd name="T2" fmla="*/ 190 w 1074"/>
                    <a:gd name="T3" fmla="*/ 295 h 746"/>
                    <a:gd name="T4" fmla="*/ 190 w 1074"/>
                    <a:gd name="T5" fmla="*/ 309 h 746"/>
                    <a:gd name="T6" fmla="*/ 0 w 1074"/>
                    <a:gd name="T7" fmla="*/ 527 h 746"/>
                    <a:gd name="T8" fmla="*/ 219 w 1074"/>
                    <a:gd name="T9" fmla="*/ 746 h 746"/>
                    <a:gd name="T10" fmla="*/ 304 w 1074"/>
                    <a:gd name="T11" fmla="*/ 746 h 746"/>
                    <a:gd name="T12" fmla="*/ 342 w 1074"/>
                    <a:gd name="T13" fmla="*/ 746 h 746"/>
                    <a:gd name="T14" fmla="*/ 356 w 1074"/>
                    <a:gd name="T15" fmla="*/ 746 h 746"/>
                    <a:gd name="T16" fmla="*/ 366 w 1074"/>
                    <a:gd name="T17" fmla="*/ 746 h 746"/>
                    <a:gd name="T18" fmla="*/ 898 w 1074"/>
                    <a:gd name="T19" fmla="*/ 746 h 746"/>
                    <a:gd name="T20" fmla="*/ 924 w 1074"/>
                    <a:gd name="T21" fmla="*/ 746 h 746"/>
                    <a:gd name="T22" fmla="*/ 952 w 1074"/>
                    <a:gd name="T23" fmla="*/ 746 h 746"/>
                    <a:gd name="T24" fmla="*/ 1074 w 1074"/>
                    <a:gd name="T25" fmla="*/ 698 h 746"/>
                    <a:gd name="T26" fmla="*/ 377 w 1074"/>
                    <a:gd name="T27" fmla="*/ 0 h 746"/>
                    <a:gd name="T28" fmla="*/ 377 w 1074"/>
                    <a:gd name="T29" fmla="*/ 0 h 7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074" h="746">
                      <a:moveTo>
                        <a:pt x="377" y="0"/>
                      </a:moveTo>
                      <a:cubicBezTo>
                        <a:pt x="266" y="52"/>
                        <a:pt x="190" y="164"/>
                        <a:pt x="190" y="295"/>
                      </a:cubicBezTo>
                      <a:cubicBezTo>
                        <a:pt x="190" y="299"/>
                        <a:pt x="190" y="306"/>
                        <a:pt x="190" y="309"/>
                      </a:cubicBezTo>
                      <a:cubicBezTo>
                        <a:pt x="83" y="325"/>
                        <a:pt x="0" y="416"/>
                        <a:pt x="0" y="527"/>
                      </a:cubicBezTo>
                      <a:cubicBezTo>
                        <a:pt x="0" y="646"/>
                        <a:pt x="97" y="743"/>
                        <a:pt x="219" y="746"/>
                      </a:cubicBezTo>
                      <a:cubicBezTo>
                        <a:pt x="219" y="746"/>
                        <a:pt x="219" y="746"/>
                        <a:pt x="304" y="746"/>
                      </a:cubicBezTo>
                      <a:cubicBezTo>
                        <a:pt x="316" y="746"/>
                        <a:pt x="337" y="746"/>
                        <a:pt x="342" y="746"/>
                      </a:cubicBezTo>
                      <a:cubicBezTo>
                        <a:pt x="342" y="746"/>
                        <a:pt x="342" y="746"/>
                        <a:pt x="356" y="746"/>
                      </a:cubicBezTo>
                      <a:cubicBezTo>
                        <a:pt x="359" y="746"/>
                        <a:pt x="363" y="746"/>
                        <a:pt x="366" y="746"/>
                      </a:cubicBezTo>
                      <a:cubicBezTo>
                        <a:pt x="499" y="746"/>
                        <a:pt x="779" y="746"/>
                        <a:pt x="898" y="746"/>
                      </a:cubicBezTo>
                      <a:cubicBezTo>
                        <a:pt x="907" y="746"/>
                        <a:pt x="916" y="746"/>
                        <a:pt x="924" y="746"/>
                      </a:cubicBezTo>
                      <a:cubicBezTo>
                        <a:pt x="933" y="746"/>
                        <a:pt x="943" y="746"/>
                        <a:pt x="952" y="746"/>
                      </a:cubicBezTo>
                      <a:cubicBezTo>
                        <a:pt x="998" y="741"/>
                        <a:pt x="1038" y="722"/>
                        <a:pt x="1074" y="698"/>
                      </a:cubicBezTo>
                      <a:cubicBezTo>
                        <a:pt x="377" y="0"/>
                        <a:pt x="377" y="0"/>
                        <a:pt x="377" y="0"/>
                      </a:cubicBezTo>
                      <a:cubicBezTo>
                        <a:pt x="377" y="0"/>
                        <a:pt x="377" y="0"/>
                        <a:pt x="377" y="0"/>
                      </a:cubicBez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7222" tIns="33611" rIns="67222" bIns="3361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</a:endParaRPr>
                </a:p>
              </p:txBody>
            </p:sp>
          </p:grpSp>
          <p:pic>
            <p:nvPicPr>
              <p:cNvPr id="237" name="Picture 236"/>
              <p:cNvPicPr>
                <a:picLocks noChangeAspect="1"/>
              </p:cNvPicPr>
              <p:nvPr/>
            </p:nvPicPr>
            <p:blipFill>
              <a:blip r:embed="rId10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50462" y="4066660"/>
                <a:ext cx="596531" cy="596531"/>
              </a:xfrm>
              <a:prstGeom prst="rect">
                <a:avLst/>
              </a:prstGeom>
            </p:spPr>
          </p:pic>
        </p:grpSp>
        <p:grpSp>
          <p:nvGrpSpPr>
            <p:cNvPr id="275" name="Group 274"/>
            <p:cNvGrpSpPr/>
            <p:nvPr/>
          </p:nvGrpSpPr>
          <p:grpSpPr>
            <a:xfrm>
              <a:off x="10858356" y="780225"/>
              <a:ext cx="1711205" cy="1154244"/>
              <a:chOff x="10439319" y="4070843"/>
              <a:chExt cx="2006332" cy="1353312"/>
            </a:xfrm>
          </p:grpSpPr>
          <p:grpSp>
            <p:nvGrpSpPr>
              <p:cNvPr id="276" name="Group 275"/>
              <p:cNvGrpSpPr>
                <a:grpSpLocks noChangeAspect="1"/>
              </p:cNvGrpSpPr>
              <p:nvPr/>
            </p:nvGrpSpPr>
            <p:grpSpPr>
              <a:xfrm>
                <a:off x="10439319" y="4070843"/>
                <a:ext cx="2006332" cy="1353312"/>
                <a:chOff x="13422313" y="2505075"/>
                <a:chExt cx="1819275" cy="1227138"/>
              </a:xfrm>
            </p:grpSpPr>
            <p:grpSp>
              <p:nvGrpSpPr>
                <p:cNvPr id="278" name="Group 4"/>
                <p:cNvGrpSpPr>
                  <a:grpSpLocks noChangeAspect="1"/>
                </p:cNvGrpSpPr>
                <p:nvPr/>
              </p:nvGrpSpPr>
              <p:grpSpPr bwMode="auto">
                <a:xfrm>
                  <a:off x="13422313" y="2505075"/>
                  <a:ext cx="1819275" cy="1227138"/>
                  <a:chOff x="8455" y="1578"/>
                  <a:chExt cx="1146" cy="773"/>
                </a:xfrm>
              </p:grpSpPr>
              <p:sp>
                <p:nvSpPr>
                  <p:cNvPr id="281" name="AutoShape 3"/>
                  <p:cNvSpPr>
                    <a:spLocks noChangeAspect="1" noChangeArrowheads="1" noTextEdit="1"/>
                  </p:cNvSpPr>
                  <p:nvPr/>
                </p:nvSpPr>
                <p:spPr bwMode="auto">
                  <a:xfrm>
                    <a:off x="8455" y="1578"/>
                    <a:ext cx="1146" cy="77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7222" tIns="33611" rIns="67222" bIns="3361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714">
                      <a:defRPr/>
                    </a:pPr>
                    <a:endParaRPr lang="en-US" sz="1324">
                      <a:solidFill>
                        <a:srgbClr val="505050"/>
                      </a:solidFill>
                      <a:latin typeface="Segoe UI"/>
                    </a:endParaRPr>
                  </a:p>
                </p:txBody>
              </p:sp>
              <p:sp>
                <p:nvSpPr>
                  <p:cNvPr id="282" name="Freeform 5"/>
                  <p:cNvSpPr>
                    <a:spLocks/>
                  </p:cNvSpPr>
                  <p:nvPr/>
                </p:nvSpPr>
                <p:spPr bwMode="auto">
                  <a:xfrm>
                    <a:off x="8478" y="1603"/>
                    <a:ext cx="1098" cy="723"/>
                  </a:xfrm>
                  <a:custGeom>
                    <a:avLst/>
                    <a:gdLst>
                      <a:gd name="T0" fmla="*/ 1074 w 1181"/>
                      <a:gd name="T1" fmla="*/ 729 h 777"/>
                      <a:gd name="T2" fmla="*/ 1074 w 1181"/>
                      <a:gd name="T3" fmla="*/ 729 h 777"/>
                      <a:gd name="T4" fmla="*/ 1074 w 1181"/>
                      <a:gd name="T5" fmla="*/ 729 h 777"/>
                      <a:gd name="T6" fmla="*/ 952 w 1181"/>
                      <a:gd name="T7" fmla="*/ 777 h 777"/>
                      <a:gd name="T8" fmla="*/ 924 w 1181"/>
                      <a:gd name="T9" fmla="*/ 777 h 777"/>
                      <a:gd name="T10" fmla="*/ 898 w 1181"/>
                      <a:gd name="T11" fmla="*/ 777 h 777"/>
                      <a:gd name="T12" fmla="*/ 366 w 1181"/>
                      <a:gd name="T13" fmla="*/ 777 h 777"/>
                      <a:gd name="T14" fmla="*/ 356 w 1181"/>
                      <a:gd name="T15" fmla="*/ 777 h 777"/>
                      <a:gd name="T16" fmla="*/ 342 w 1181"/>
                      <a:gd name="T17" fmla="*/ 777 h 777"/>
                      <a:gd name="T18" fmla="*/ 304 w 1181"/>
                      <a:gd name="T19" fmla="*/ 777 h 777"/>
                      <a:gd name="T20" fmla="*/ 219 w 1181"/>
                      <a:gd name="T21" fmla="*/ 777 h 777"/>
                      <a:gd name="T22" fmla="*/ 0 w 1181"/>
                      <a:gd name="T23" fmla="*/ 558 h 777"/>
                      <a:gd name="T24" fmla="*/ 190 w 1181"/>
                      <a:gd name="T25" fmla="*/ 340 h 777"/>
                      <a:gd name="T26" fmla="*/ 190 w 1181"/>
                      <a:gd name="T27" fmla="*/ 326 h 777"/>
                      <a:gd name="T28" fmla="*/ 377 w 1181"/>
                      <a:gd name="T29" fmla="*/ 31 h 777"/>
                      <a:gd name="T30" fmla="*/ 377 w 1181"/>
                      <a:gd name="T31" fmla="*/ 31 h 777"/>
                      <a:gd name="T32" fmla="*/ 514 w 1181"/>
                      <a:gd name="T33" fmla="*/ 0 h 777"/>
                      <a:gd name="T34" fmla="*/ 785 w 1181"/>
                      <a:gd name="T35" fmla="*/ 145 h 777"/>
                      <a:gd name="T36" fmla="*/ 875 w 1181"/>
                      <a:gd name="T37" fmla="*/ 123 h 777"/>
                      <a:gd name="T38" fmla="*/ 979 w 1181"/>
                      <a:gd name="T39" fmla="*/ 154 h 777"/>
                      <a:gd name="T40" fmla="*/ 1064 w 1181"/>
                      <a:gd name="T41" fmla="*/ 306 h 777"/>
                      <a:gd name="T42" fmla="*/ 1181 w 1181"/>
                      <a:gd name="T43" fmla="*/ 522 h 777"/>
                      <a:gd name="T44" fmla="*/ 1074 w 1181"/>
                      <a:gd name="T45" fmla="*/ 729 h 7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1181" h="777">
                        <a:moveTo>
                          <a:pt x="1074" y="729"/>
                        </a:moveTo>
                        <a:cubicBezTo>
                          <a:pt x="1074" y="729"/>
                          <a:pt x="1074" y="729"/>
                          <a:pt x="1074" y="729"/>
                        </a:cubicBezTo>
                        <a:cubicBezTo>
                          <a:pt x="1074" y="729"/>
                          <a:pt x="1074" y="729"/>
                          <a:pt x="1074" y="729"/>
                        </a:cubicBezTo>
                        <a:cubicBezTo>
                          <a:pt x="1038" y="753"/>
                          <a:pt x="998" y="772"/>
                          <a:pt x="952" y="777"/>
                        </a:cubicBezTo>
                        <a:cubicBezTo>
                          <a:pt x="943" y="777"/>
                          <a:pt x="933" y="777"/>
                          <a:pt x="924" y="777"/>
                        </a:cubicBezTo>
                        <a:cubicBezTo>
                          <a:pt x="916" y="777"/>
                          <a:pt x="907" y="777"/>
                          <a:pt x="898" y="777"/>
                        </a:cubicBezTo>
                        <a:cubicBezTo>
                          <a:pt x="779" y="777"/>
                          <a:pt x="499" y="777"/>
                          <a:pt x="366" y="777"/>
                        </a:cubicBezTo>
                        <a:cubicBezTo>
                          <a:pt x="363" y="777"/>
                          <a:pt x="359" y="777"/>
                          <a:pt x="356" y="777"/>
                        </a:cubicBezTo>
                        <a:cubicBezTo>
                          <a:pt x="342" y="777"/>
                          <a:pt x="342" y="777"/>
                          <a:pt x="342" y="777"/>
                        </a:cubicBezTo>
                        <a:cubicBezTo>
                          <a:pt x="337" y="777"/>
                          <a:pt x="316" y="777"/>
                          <a:pt x="304" y="777"/>
                        </a:cubicBezTo>
                        <a:cubicBezTo>
                          <a:pt x="219" y="777"/>
                          <a:pt x="219" y="777"/>
                          <a:pt x="219" y="777"/>
                        </a:cubicBezTo>
                        <a:cubicBezTo>
                          <a:pt x="97" y="774"/>
                          <a:pt x="0" y="677"/>
                          <a:pt x="0" y="558"/>
                        </a:cubicBezTo>
                        <a:cubicBezTo>
                          <a:pt x="0" y="447"/>
                          <a:pt x="83" y="356"/>
                          <a:pt x="190" y="340"/>
                        </a:cubicBezTo>
                        <a:cubicBezTo>
                          <a:pt x="190" y="337"/>
                          <a:pt x="190" y="330"/>
                          <a:pt x="190" y="326"/>
                        </a:cubicBezTo>
                        <a:cubicBezTo>
                          <a:pt x="190" y="195"/>
                          <a:pt x="266" y="83"/>
                          <a:pt x="377" y="31"/>
                        </a:cubicBezTo>
                        <a:cubicBezTo>
                          <a:pt x="377" y="31"/>
                          <a:pt x="377" y="31"/>
                          <a:pt x="377" y="31"/>
                        </a:cubicBezTo>
                        <a:cubicBezTo>
                          <a:pt x="420" y="12"/>
                          <a:pt x="464" y="0"/>
                          <a:pt x="514" y="0"/>
                        </a:cubicBezTo>
                        <a:cubicBezTo>
                          <a:pt x="628" y="0"/>
                          <a:pt x="727" y="59"/>
                          <a:pt x="785" y="145"/>
                        </a:cubicBezTo>
                        <a:cubicBezTo>
                          <a:pt x="811" y="132"/>
                          <a:pt x="842" y="123"/>
                          <a:pt x="875" y="123"/>
                        </a:cubicBezTo>
                        <a:cubicBezTo>
                          <a:pt x="913" y="123"/>
                          <a:pt x="950" y="135"/>
                          <a:pt x="979" y="154"/>
                        </a:cubicBezTo>
                        <a:cubicBezTo>
                          <a:pt x="1029" y="187"/>
                          <a:pt x="1062" y="242"/>
                          <a:pt x="1064" y="306"/>
                        </a:cubicBezTo>
                        <a:cubicBezTo>
                          <a:pt x="1133" y="353"/>
                          <a:pt x="1181" y="434"/>
                          <a:pt x="1181" y="522"/>
                        </a:cubicBezTo>
                        <a:cubicBezTo>
                          <a:pt x="1181" y="608"/>
                          <a:pt x="1140" y="683"/>
                          <a:pt x="1074" y="729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lumMod val="50000"/>
                    </a:schemeClr>
                  </a:solidFill>
                  <a:ln w="762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</p:spPr>
                <p:txBody>
                  <a:bodyPr vert="horz" wrap="square" lIns="67222" tIns="33611" rIns="67222" bIns="3361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714">
                      <a:defRPr/>
                    </a:pPr>
                    <a:endParaRPr lang="en-US" sz="1324">
                      <a:solidFill>
                        <a:srgbClr val="505050"/>
                      </a:solidFill>
                      <a:latin typeface="Segoe UI"/>
                    </a:endParaRPr>
                  </a:p>
                </p:txBody>
              </p:sp>
            </p:grpSp>
            <p:sp>
              <p:nvSpPr>
                <p:cNvPr id="279" name="Freeform 8"/>
                <p:cNvSpPr>
                  <a:spLocks/>
                </p:cNvSpPr>
                <p:nvPr/>
              </p:nvSpPr>
              <p:spPr bwMode="auto">
                <a:xfrm>
                  <a:off x="14002935" y="2561154"/>
                  <a:ext cx="1187450" cy="1076325"/>
                </a:xfrm>
                <a:custGeom>
                  <a:avLst/>
                  <a:gdLst>
                    <a:gd name="T0" fmla="*/ 805 w 805"/>
                    <a:gd name="T1" fmla="*/ 522 h 729"/>
                    <a:gd name="T2" fmla="*/ 688 w 805"/>
                    <a:gd name="T3" fmla="*/ 306 h 729"/>
                    <a:gd name="T4" fmla="*/ 603 w 805"/>
                    <a:gd name="T5" fmla="*/ 154 h 729"/>
                    <a:gd name="T6" fmla="*/ 499 w 805"/>
                    <a:gd name="T7" fmla="*/ 123 h 729"/>
                    <a:gd name="T8" fmla="*/ 409 w 805"/>
                    <a:gd name="T9" fmla="*/ 145 h 729"/>
                    <a:gd name="T10" fmla="*/ 138 w 805"/>
                    <a:gd name="T11" fmla="*/ 0 h 729"/>
                    <a:gd name="T12" fmla="*/ 0 w 805"/>
                    <a:gd name="T13" fmla="*/ 31 h 729"/>
                    <a:gd name="T14" fmla="*/ 698 w 805"/>
                    <a:gd name="T15" fmla="*/ 729 h 729"/>
                    <a:gd name="T16" fmla="*/ 805 w 805"/>
                    <a:gd name="T17" fmla="*/ 522 h 7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05" h="729">
                      <a:moveTo>
                        <a:pt x="805" y="522"/>
                      </a:moveTo>
                      <a:cubicBezTo>
                        <a:pt x="805" y="434"/>
                        <a:pt x="757" y="353"/>
                        <a:pt x="688" y="306"/>
                      </a:cubicBezTo>
                      <a:cubicBezTo>
                        <a:pt x="686" y="242"/>
                        <a:pt x="653" y="187"/>
                        <a:pt x="603" y="154"/>
                      </a:cubicBezTo>
                      <a:cubicBezTo>
                        <a:pt x="574" y="135"/>
                        <a:pt x="537" y="123"/>
                        <a:pt x="499" y="123"/>
                      </a:cubicBezTo>
                      <a:cubicBezTo>
                        <a:pt x="466" y="123"/>
                        <a:pt x="435" y="132"/>
                        <a:pt x="409" y="145"/>
                      </a:cubicBezTo>
                      <a:cubicBezTo>
                        <a:pt x="351" y="59"/>
                        <a:pt x="252" y="0"/>
                        <a:pt x="138" y="0"/>
                      </a:cubicBezTo>
                      <a:cubicBezTo>
                        <a:pt x="88" y="0"/>
                        <a:pt x="43" y="12"/>
                        <a:pt x="0" y="31"/>
                      </a:cubicBezTo>
                      <a:cubicBezTo>
                        <a:pt x="698" y="729"/>
                        <a:pt x="698" y="729"/>
                        <a:pt x="698" y="729"/>
                      </a:cubicBezTo>
                      <a:cubicBezTo>
                        <a:pt x="764" y="683"/>
                        <a:pt x="805" y="608"/>
                        <a:pt x="805" y="522"/>
                      </a:cubicBez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7222" tIns="33611" rIns="67222" bIns="3361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</a:endParaRPr>
                </a:p>
              </p:txBody>
            </p:sp>
            <p:sp>
              <p:nvSpPr>
                <p:cNvPr id="280" name="Freeform 9"/>
                <p:cNvSpPr>
                  <a:spLocks/>
                </p:cNvSpPr>
                <p:nvPr/>
              </p:nvSpPr>
              <p:spPr bwMode="auto">
                <a:xfrm>
                  <a:off x="13458826" y="2601434"/>
                  <a:ext cx="1585913" cy="1101725"/>
                </a:xfrm>
                <a:custGeom>
                  <a:avLst/>
                  <a:gdLst>
                    <a:gd name="T0" fmla="*/ 377 w 1074"/>
                    <a:gd name="T1" fmla="*/ 0 h 746"/>
                    <a:gd name="T2" fmla="*/ 190 w 1074"/>
                    <a:gd name="T3" fmla="*/ 295 h 746"/>
                    <a:gd name="T4" fmla="*/ 190 w 1074"/>
                    <a:gd name="T5" fmla="*/ 309 h 746"/>
                    <a:gd name="T6" fmla="*/ 0 w 1074"/>
                    <a:gd name="T7" fmla="*/ 527 h 746"/>
                    <a:gd name="T8" fmla="*/ 219 w 1074"/>
                    <a:gd name="T9" fmla="*/ 746 h 746"/>
                    <a:gd name="T10" fmla="*/ 304 w 1074"/>
                    <a:gd name="T11" fmla="*/ 746 h 746"/>
                    <a:gd name="T12" fmla="*/ 342 w 1074"/>
                    <a:gd name="T13" fmla="*/ 746 h 746"/>
                    <a:gd name="T14" fmla="*/ 356 w 1074"/>
                    <a:gd name="T15" fmla="*/ 746 h 746"/>
                    <a:gd name="T16" fmla="*/ 366 w 1074"/>
                    <a:gd name="T17" fmla="*/ 746 h 746"/>
                    <a:gd name="T18" fmla="*/ 898 w 1074"/>
                    <a:gd name="T19" fmla="*/ 746 h 746"/>
                    <a:gd name="T20" fmla="*/ 924 w 1074"/>
                    <a:gd name="T21" fmla="*/ 746 h 746"/>
                    <a:gd name="T22" fmla="*/ 952 w 1074"/>
                    <a:gd name="T23" fmla="*/ 746 h 746"/>
                    <a:gd name="T24" fmla="*/ 1074 w 1074"/>
                    <a:gd name="T25" fmla="*/ 698 h 746"/>
                    <a:gd name="T26" fmla="*/ 377 w 1074"/>
                    <a:gd name="T27" fmla="*/ 0 h 746"/>
                    <a:gd name="T28" fmla="*/ 377 w 1074"/>
                    <a:gd name="T29" fmla="*/ 0 h 7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074" h="746">
                      <a:moveTo>
                        <a:pt x="377" y="0"/>
                      </a:moveTo>
                      <a:cubicBezTo>
                        <a:pt x="266" y="52"/>
                        <a:pt x="190" y="164"/>
                        <a:pt x="190" y="295"/>
                      </a:cubicBezTo>
                      <a:cubicBezTo>
                        <a:pt x="190" y="299"/>
                        <a:pt x="190" y="306"/>
                        <a:pt x="190" y="309"/>
                      </a:cubicBezTo>
                      <a:cubicBezTo>
                        <a:pt x="83" y="325"/>
                        <a:pt x="0" y="416"/>
                        <a:pt x="0" y="527"/>
                      </a:cubicBezTo>
                      <a:cubicBezTo>
                        <a:pt x="0" y="646"/>
                        <a:pt x="97" y="743"/>
                        <a:pt x="219" y="746"/>
                      </a:cubicBezTo>
                      <a:cubicBezTo>
                        <a:pt x="219" y="746"/>
                        <a:pt x="219" y="746"/>
                        <a:pt x="304" y="746"/>
                      </a:cubicBezTo>
                      <a:cubicBezTo>
                        <a:pt x="316" y="746"/>
                        <a:pt x="337" y="746"/>
                        <a:pt x="342" y="746"/>
                      </a:cubicBezTo>
                      <a:cubicBezTo>
                        <a:pt x="342" y="746"/>
                        <a:pt x="342" y="746"/>
                        <a:pt x="356" y="746"/>
                      </a:cubicBezTo>
                      <a:cubicBezTo>
                        <a:pt x="359" y="746"/>
                        <a:pt x="363" y="746"/>
                        <a:pt x="366" y="746"/>
                      </a:cubicBezTo>
                      <a:cubicBezTo>
                        <a:pt x="499" y="746"/>
                        <a:pt x="779" y="746"/>
                        <a:pt x="898" y="746"/>
                      </a:cubicBezTo>
                      <a:cubicBezTo>
                        <a:pt x="907" y="746"/>
                        <a:pt x="916" y="746"/>
                        <a:pt x="924" y="746"/>
                      </a:cubicBezTo>
                      <a:cubicBezTo>
                        <a:pt x="933" y="746"/>
                        <a:pt x="943" y="746"/>
                        <a:pt x="952" y="746"/>
                      </a:cubicBezTo>
                      <a:cubicBezTo>
                        <a:pt x="998" y="741"/>
                        <a:pt x="1038" y="722"/>
                        <a:pt x="1074" y="698"/>
                      </a:cubicBezTo>
                      <a:cubicBezTo>
                        <a:pt x="377" y="0"/>
                        <a:pt x="377" y="0"/>
                        <a:pt x="377" y="0"/>
                      </a:cubicBezTo>
                      <a:cubicBezTo>
                        <a:pt x="377" y="0"/>
                        <a:pt x="377" y="0"/>
                        <a:pt x="377" y="0"/>
                      </a:cubicBez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7222" tIns="33611" rIns="67222" bIns="3361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</a:endParaRPr>
                </a:p>
              </p:txBody>
            </p:sp>
          </p:grpSp>
          <p:pic>
            <p:nvPicPr>
              <p:cNvPr id="277" name="Picture 276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05044" y="4558900"/>
                <a:ext cx="1342482" cy="359487"/>
              </a:xfrm>
              <a:prstGeom prst="rect">
                <a:avLst/>
              </a:prstGeom>
            </p:spPr>
          </p:pic>
        </p:grpSp>
        <p:pic>
          <p:nvPicPr>
            <p:cNvPr id="283" name="Picture 282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10063" y="948009"/>
              <a:ext cx="2174348" cy="1461880"/>
            </a:xfrm>
            <a:prstGeom prst="rect">
              <a:avLst/>
            </a:prstGeom>
          </p:spPr>
        </p:pic>
        <p:grpSp>
          <p:nvGrpSpPr>
            <p:cNvPr id="284" name="Group 283"/>
            <p:cNvGrpSpPr/>
            <p:nvPr/>
          </p:nvGrpSpPr>
          <p:grpSpPr>
            <a:xfrm>
              <a:off x="10287156" y="1550097"/>
              <a:ext cx="1716780" cy="1154244"/>
              <a:chOff x="10062669" y="4905494"/>
              <a:chExt cx="2012868" cy="1353312"/>
            </a:xfrm>
          </p:grpSpPr>
          <p:pic>
            <p:nvPicPr>
              <p:cNvPr id="285" name="Picture 284"/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062669" y="4905494"/>
                <a:ext cx="2012868" cy="1353312"/>
              </a:xfrm>
              <a:prstGeom prst="rect">
                <a:avLst/>
              </a:prstGeom>
            </p:spPr>
          </p:pic>
          <p:pic>
            <p:nvPicPr>
              <p:cNvPr id="286" name="Picture 285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84367" y="5481695"/>
                <a:ext cx="1335804" cy="308814"/>
              </a:xfrm>
              <a:prstGeom prst="rect">
                <a:avLst/>
              </a:prstGeom>
              <a:noFill/>
            </p:spPr>
          </p:pic>
        </p:grpSp>
        <p:pic>
          <p:nvPicPr>
            <p:cNvPr id="287" name="Picture 286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0338" y="1298472"/>
              <a:ext cx="1052292" cy="355922"/>
            </a:xfrm>
            <a:prstGeom prst="rect">
              <a:avLst/>
            </a:prstGeom>
          </p:spPr>
        </p:pic>
        <p:grpSp>
          <p:nvGrpSpPr>
            <p:cNvPr id="253" name="Group 252"/>
            <p:cNvGrpSpPr/>
            <p:nvPr/>
          </p:nvGrpSpPr>
          <p:grpSpPr>
            <a:xfrm>
              <a:off x="8822415" y="1796145"/>
              <a:ext cx="3026267" cy="2302533"/>
              <a:chOff x="8822415" y="1796145"/>
              <a:chExt cx="3026267" cy="2302533"/>
            </a:xfrm>
          </p:grpSpPr>
          <p:grpSp>
            <p:nvGrpSpPr>
              <p:cNvPr id="255" name="Group 254"/>
              <p:cNvGrpSpPr/>
              <p:nvPr/>
            </p:nvGrpSpPr>
            <p:grpSpPr>
              <a:xfrm>
                <a:off x="8944777" y="1796145"/>
                <a:ext cx="1715755" cy="1163084"/>
                <a:chOff x="9408112" y="3317093"/>
                <a:chExt cx="1292341" cy="876058"/>
              </a:xfrm>
            </p:grpSpPr>
            <p:pic>
              <p:nvPicPr>
                <p:cNvPr id="268" name="Picture 267"/>
                <p:cNvPicPr>
                  <a:picLocks noChangeAspect="1"/>
                </p:cNvPicPr>
                <p:nvPr/>
              </p:nvPicPr>
              <p:blipFill>
                <a:blip r:embed="rId1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08112" y="3317093"/>
                  <a:ext cx="1292341" cy="876058"/>
                </a:xfrm>
                <a:prstGeom prst="rect">
                  <a:avLst/>
                </a:prstGeom>
              </p:spPr>
            </p:pic>
            <p:sp>
              <p:nvSpPr>
                <p:cNvPr id="269" name="TextBox 268"/>
                <p:cNvSpPr txBox="1"/>
                <p:nvPr/>
              </p:nvSpPr>
              <p:spPr>
                <a:xfrm>
                  <a:off x="9442525" y="3700547"/>
                  <a:ext cx="1185112" cy="187891"/>
                </a:xfrm>
                <a:prstGeom prst="rect">
                  <a:avLst/>
                </a:prstGeom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 defTabSz="671879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SzPct val="80000"/>
                    <a:defRPr/>
                  </a:pPr>
                  <a:r>
                    <a:rPr lang="en-US" sz="1324" kern="0" dirty="0">
                      <a:solidFill>
                        <a:srgbClr val="FFFFFF"/>
                      </a:solidFill>
                      <a:latin typeface="Segoe UI Light"/>
                      <a:ea typeface="ＭＳ Ｐゴシック" charset="0"/>
                      <a:cs typeface="Segoe UI Light"/>
                    </a:rPr>
                    <a:t>Azure</a:t>
                  </a:r>
                </a:p>
              </p:txBody>
            </p:sp>
          </p:grpSp>
          <p:grpSp>
            <p:nvGrpSpPr>
              <p:cNvPr id="256" name="Group 255"/>
              <p:cNvGrpSpPr/>
              <p:nvPr/>
            </p:nvGrpSpPr>
            <p:grpSpPr>
              <a:xfrm>
                <a:off x="10010389" y="2334566"/>
                <a:ext cx="1819275" cy="1227138"/>
                <a:chOff x="10010389" y="2334566"/>
                <a:chExt cx="1819275" cy="1227138"/>
              </a:xfrm>
            </p:grpSpPr>
            <p:grpSp>
              <p:nvGrpSpPr>
                <p:cNvPr id="261" name="Group 260"/>
                <p:cNvGrpSpPr/>
                <p:nvPr/>
              </p:nvGrpSpPr>
              <p:grpSpPr>
                <a:xfrm>
                  <a:off x="10010389" y="2334566"/>
                  <a:ext cx="1819275" cy="1227138"/>
                  <a:chOff x="13422313" y="2505075"/>
                  <a:chExt cx="1819275" cy="1227138"/>
                </a:xfrm>
              </p:grpSpPr>
              <p:grpSp>
                <p:nvGrpSpPr>
                  <p:cNvPr id="263" name="Group 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3422313" y="2505075"/>
                    <a:ext cx="1819275" cy="1227138"/>
                    <a:chOff x="8455" y="1578"/>
                    <a:chExt cx="1146" cy="773"/>
                  </a:xfrm>
                </p:grpSpPr>
                <p:sp>
                  <p:nvSpPr>
                    <p:cNvPr id="266" name="AutoShape 3"/>
                    <p:cNvSpPr>
                      <a:spLocks noChangeAspect="1" noChangeArrowheads="1" noTextEdit="1"/>
                    </p:cNvSpPr>
                    <p:nvPr/>
                  </p:nvSpPr>
                  <p:spPr bwMode="auto">
                    <a:xfrm>
                      <a:off x="8455" y="1578"/>
                      <a:ext cx="1146" cy="77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67222" tIns="33611" rIns="67222" bIns="3361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685714">
                        <a:defRPr/>
                      </a:pPr>
                      <a:endParaRPr lang="en-US" sz="1324">
                        <a:solidFill>
                          <a:srgbClr val="505050"/>
                        </a:solidFill>
                        <a:latin typeface="Segoe UI"/>
                      </a:endParaRPr>
                    </a:p>
                  </p:txBody>
                </p:sp>
                <p:sp>
                  <p:nvSpPr>
                    <p:cNvPr id="267" name="Freeform 5"/>
                    <p:cNvSpPr>
                      <a:spLocks/>
                    </p:cNvSpPr>
                    <p:nvPr/>
                  </p:nvSpPr>
                  <p:spPr bwMode="auto">
                    <a:xfrm>
                      <a:off x="8478" y="1603"/>
                      <a:ext cx="1098" cy="723"/>
                    </a:xfrm>
                    <a:custGeom>
                      <a:avLst/>
                      <a:gdLst>
                        <a:gd name="T0" fmla="*/ 1074 w 1181"/>
                        <a:gd name="T1" fmla="*/ 729 h 777"/>
                        <a:gd name="T2" fmla="*/ 1074 w 1181"/>
                        <a:gd name="T3" fmla="*/ 729 h 777"/>
                        <a:gd name="T4" fmla="*/ 1074 w 1181"/>
                        <a:gd name="T5" fmla="*/ 729 h 777"/>
                        <a:gd name="T6" fmla="*/ 952 w 1181"/>
                        <a:gd name="T7" fmla="*/ 777 h 777"/>
                        <a:gd name="T8" fmla="*/ 924 w 1181"/>
                        <a:gd name="T9" fmla="*/ 777 h 777"/>
                        <a:gd name="T10" fmla="*/ 898 w 1181"/>
                        <a:gd name="T11" fmla="*/ 777 h 777"/>
                        <a:gd name="T12" fmla="*/ 366 w 1181"/>
                        <a:gd name="T13" fmla="*/ 777 h 777"/>
                        <a:gd name="T14" fmla="*/ 356 w 1181"/>
                        <a:gd name="T15" fmla="*/ 777 h 777"/>
                        <a:gd name="T16" fmla="*/ 342 w 1181"/>
                        <a:gd name="T17" fmla="*/ 777 h 777"/>
                        <a:gd name="T18" fmla="*/ 304 w 1181"/>
                        <a:gd name="T19" fmla="*/ 777 h 777"/>
                        <a:gd name="T20" fmla="*/ 219 w 1181"/>
                        <a:gd name="T21" fmla="*/ 777 h 777"/>
                        <a:gd name="T22" fmla="*/ 0 w 1181"/>
                        <a:gd name="T23" fmla="*/ 558 h 777"/>
                        <a:gd name="T24" fmla="*/ 190 w 1181"/>
                        <a:gd name="T25" fmla="*/ 340 h 777"/>
                        <a:gd name="T26" fmla="*/ 190 w 1181"/>
                        <a:gd name="T27" fmla="*/ 326 h 777"/>
                        <a:gd name="T28" fmla="*/ 377 w 1181"/>
                        <a:gd name="T29" fmla="*/ 31 h 777"/>
                        <a:gd name="T30" fmla="*/ 377 w 1181"/>
                        <a:gd name="T31" fmla="*/ 31 h 777"/>
                        <a:gd name="T32" fmla="*/ 514 w 1181"/>
                        <a:gd name="T33" fmla="*/ 0 h 777"/>
                        <a:gd name="T34" fmla="*/ 785 w 1181"/>
                        <a:gd name="T35" fmla="*/ 145 h 777"/>
                        <a:gd name="T36" fmla="*/ 875 w 1181"/>
                        <a:gd name="T37" fmla="*/ 123 h 777"/>
                        <a:gd name="T38" fmla="*/ 979 w 1181"/>
                        <a:gd name="T39" fmla="*/ 154 h 777"/>
                        <a:gd name="T40" fmla="*/ 1064 w 1181"/>
                        <a:gd name="T41" fmla="*/ 306 h 777"/>
                        <a:gd name="T42" fmla="*/ 1181 w 1181"/>
                        <a:gd name="T43" fmla="*/ 522 h 777"/>
                        <a:gd name="T44" fmla="*/ 1074 w 1181"/>
                        <a:gd name="T45" fmla="*/ 729 h 77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</a:cxnLst>
                      <a:rect l="0" t="0" r="r" b="b"/>
                      <a:pathLst>
                        <a:path w="1181" h="777">
                          <a:moveTo>
                            <a:pt x="1074" y="729"/>
                          </a:moveTo>
                          <a:cubicBezTo>
                            <a:pt x="1074" y="729"/>
                            <a:pt x="1074" y="729"/>
                            <a:pt x="1074" y="729"/>
                          </a:cubicBezTo>
                          <a:cubicBezTo>
                            <a:pt x="1074" y="729"/>
                            <a:pt x="1074" y="729"/>
                            <a:pt x="1074" y="729"/>
                          </a:cubicBezTo>
                          <a:cubicBezTo>
                            <a:pt x="1038" y="753"/>
                            <a:pt x="998" y="772"/>
                            <a:pt x="952" y="777"/>
                          </a:cubicBezTo>
                          <a:cubicBezTo>
                            <a:pt x="943" y="777"/>
                            <a:pt x="933" y="777"/>
                            <a:pt x="924" y="777"/>
                          </a:cubicBezTo>
                          <a:cubicBezTo>
                            <a:pt x="916" y="777"/>
                            <a:pt x="907" y="777"/>
                            <a:pt x="898" y="777"/>
                          </a:cubicBezTo>
                          <a:cubicBezTo>
                            <a:pt x="779" y="777"/>
                            <a:pt x="499" y="777"/>
                            <a:pt x="366" y="777"/>
                          </a:cubicBezTo>
                          <a:cubicBezTo>
                            <a:pt x="363" y="777"/>
                            <a:pt x="359" y="777"/>
                            <a:pt x="356" y="777"/>
                          </a:cubicBezTo>
                          <a:cubicBezTo>
                            <a:pt x="342" y="777"/>
                            <a:pt x="342" y="777"/>
                            <a:pt x="342" y="777"/>
                          </a:cubicBezTo>
                          <a:cubicBezTo>
                            <a:pt x="337" y="777"/>
                            <a:pt x="316" y="777"/>
                            <a:pt x="304" y="777"/>
                          </a:cubicBezTo>
                          <a:cubicBezTo>
                            <a:pt x="219" y="777"/>
                            <a:pt x="219" y="777"/>
                            <a:pt x="219" y="777"/>
                          </a:cubicBezTo>
                          <a:cubicBezTo>
                            <a:pt x="97" y="774"/>
                            <a:pt x="0" y="677"/>
                            <a:pt x="0" y="558"/>
                          </a:cubicBezTo>
                          <a:cubicBezTo>
                            <a:pt x="0" y="447"/>
                            <a:pt x="83" y="356"/>
                            <a:pt x="190" y="340"/>
                          </a:cubicBezTo>
                          <a:cubicBezTo>
                            <a:pt x="190" y="337"/>
                            <a:pt x="190" y="330"/>
                            <a:pt x="190" y="326"/>
                          </a:cubicBezTo>
                          <a:cubicBezTo>
                            <a:pt x="190" y="195"/>
                            <a:pt x="266" y="83"/>
                            <a:pt x="377" y="31"/>
                          </a:cubicBezTo>
                          <a:cubicBezTo>
                            <a:pt x="377" y="31"/>
                            <a:pt x="377" y="31"/>
                            <a:pt x="377" y="31"/>
                          </a:cubicBezTo>
                          <a:cubicBezTo>
                            <a:pt x="420" y="12"/>
                            <a:pt x="464" y="0"/>
                            <a:pt x="514" y="0"/>
                          </a:cubicBezTo>
                          <a:cubicBezTo>
                            <a:pt x="628" y="0"/>
                            <a:pt x="727" y="59"/>
                            <a:pt x="785" y="145"/>
                          </a:cubicBezTo>
                          <a:cubicBezTo>
                            <a:pt x="811" y="132"/>
                            <a:pt x="842" y="123"/>
                            <a:pt x="875" y="123"/>
                          </a:cubicBezTo>
                          <a:cubicBezTo>
                            <a:pt x="913" y="123"/>
                            <a:pt x="950" y="135"/>
                            <a:pt x="979" y="154"/>
                          </a:cubicBezTo>
                          <a:cubicBezTo>
                            <a:pt x="1029" y="187"/>
                            <a:pt x="1062" y="242"/>
                            <a:pt x="1064" y="306"/>
                          </a:cubicBezTo>
                          <a:cubicBezTo>
                            <a:pt x="1133" y="353"/>
                            <a:pt x="1181" y="434"/>
                            <a:pt x="1181" y="522"/>
                          </a:cubicBezTo>
                          <a:cubicBezTo>
                            <a:pt x="1181" y="608"/>
                            <a:pt x="1140" y="683"/>
                            <a:pt x="1074" y="72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 w="76200" cap="flat">
                      <a:solidFill>
                        <a:srgbClr val="FFFFFF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vert="horz" wrap="square" lIns="67222" tIns="33611" rIns="67222" bIns="33611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defTabSz="685714">
                        <a:defRPr/>
                      </a:pPr>
                      <a:endParaRPr lang="en-US" sz="1324">
                        <a:solidFill>
                          <a:srgbClr val="505050"/>
                        </a:solidFill>
                        <a:latin typeface="Segoe UI"/>
                      </a:endParaRPr>
                    </a:p>
                  </p:txBody>
                </p:sp>
              </p:grpSp>
              <p:sp>
                <p:nvSpPr>
                  <p:cNvPr id="264" name="Freeform 8"/>
                  <p:cNvSpPr>
                    <a:spLocks/>
                  </p:cNvSpPr>
                  <p:nvPr/>
                </p:nvSpPr>
                <p:spPr bwMode="auto">
                  <a:xfrm>
                    <a:off x="14014451" y="2555396"/>
                    <a:ext cx="1187450" cy="1076325"/>
                  </a:xfrm>
                  <a:custGeom>
                    <a:avLst/>
                    <a:gdLst>
                      <a:gd name="T0" fmla="*/ 805 w 805"/>
                      <a:gd name="T1" fmla="*/ 522 h 729"/>
                      <a:gd name="T2" fmla="*/ 688 w 805"/>
                      <a:gd name="T3" fmla="*/ 306 h 729"/>
                      <a:gd name="T4" fmla="*/ 603 w 805"/>
                      <a:gd name="T5" fmla="*/ 154 h 729"/>
                      <a:gd name="T6" fmla="*/ 499 w 805"/>
                      <a:gd name="T7" fmla="*/ 123 h 729"/>
                      <a:gd name="T8" fmla="*/ 409 w 805"/>
                      <a:gd name="T9" fmla="*/ 145 h 729"/>
                      <a:gd name="T10" fmla="*/ 138 w 805"/>
                      <a:gd name="T11" fmla="*/ 0 h 729"/>
                      <a:gd name="T12" fmla="*/ 0 w 805"/>
                      <a:gd name="T13" fmla="*/ 31 h 729"/>
                      <a:gd name="T14" fmla="*/ 698 w 805"/>
                      <a:gd name="T15" fmla="*/ 729 h 729"/>
                      <a:gd name="T16" fmla="*/ 805 w 805"/>
                      <a:gd name="T17" fmla="*/ 522 h 7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05" h="729">
                        <a:moveTo>
                          <a:pt x="805" y="522"/>
                        </a:moveTo>
                        <a:cubicBezTo>
                          <a:pt x="805" y="434"/>
                          <a:pt x="757" y="353"/>
                          <a:pt x="688" y="306"/>
                        </a:cubicBezTo>
                        <a:cubicBezTo>
                          <a:pt x="686" y="242"/>
                          <a:pt x="653" y="187"/>
                          <a:pt x="603" y="154"/>
                        </a:cubicBezTo>
                        <a:cubicBezTo>
                          <a:pt x="574" y="135"/>
                          <a:pt x="537" y="123"/>
                          <a:pt x="499" y="123"/>
                        </a:cubicBezTo>
                        <a:cubicBezTo>
                          <a:pt x="466" y="123"/>
                          <a:pt x="435" y="132"/>
                          <a:pt x="409" y="145"/>
                        </a:cubicBezTo>
                        <a:cubicBezTo>
                          <a:pt x="351" y="59"/>
                          <a:pt x="252" y="0"/>
                          <a:pt x="138" y="0"/>
                        </a:cubicBezTo>
                        <a:cubicBezTo>
                          <a:pt x="88" y="0"/>
                          <a:pt x="43" y="12"/>
                          <a:pt x="0" y="31"/>
                        </a:cubicBezTo>
                        <a:cubicBezTo>
                          <a:pt x="698" y="729"/>
                          <a:pt x="698" y="729"/>
                          <a:pt x="698" y="729"/>
                        </a:cubicBezTo>
                        <a:cubicBezTo>
                          <a:pt x="764" y="683"/>
                          <a:pt x="805" y="608"/>
                          <a:pt x="805" y="522"/>
                        </a:cubicBezTo>
                        <a:close/>
                      </a:path>
                    </a:pathLst>
                  </a:custGeom>
                  <a:solidFill>
                    <a:srgbClr val="FE663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7222" tIns="33611" rIns="67222" bIns="3361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714">
                      <a:defRPr/>
                    </a:pPr>
                    <a:endParaRPr lang="en-US" sz="1324">
                      <a:solidFill>
                        <a:srgbClr val="505050"/>
                      </a:solidFill>
                      <a:latin typeface="Segoe UI"/>
                    </a:endParaRPr>
                  </a:p>
                </p:txBody>
              </p:sp>
              <p:sp>
                <p:nvSpPr>
                  <p:cNvPr id="265" name="Freeform 9"/>
                  <p:cNvSpPr>
                    <a:spLocks/>
                  </p:cNvSpPr>
                  <p:nvPr/>
                </p:nvSpPr>
                <p:spPr bwMode="auto">
                  <a:xfrm>
                    <a:off x="13458826" y="2601433"/>
                    <a:ext cx="1585913" cy="1101725"/>
                  </a:xfrm>
                  <a:custGeom>
                    <a:avLst/>
                    <a:gdLst>
                      <a:gd name="T0" fmla="*/ 377 w 1074"/>
                      <a:gd name="T1" fmla="*/ 0 h 746"/>
                      <a:gd name="T2" fmla="*/ 190 w 1074"/>
                      <a:gd name="T3" fmla="*/ 295 h 746"/>
                      <a:gd name="T4" fmla="*/ 190 w 1074"/>
                      <a:gd name="T5" fmla="*/ 309 h 746"/>
                      <a:gd name="T6" fmla="*/ 0 w 1074"/>
                      <a:gd name="T7" fmla="*/ 527 h 746"/>
                      <a:gd name="T8" fmla="*/ 219 w 1074"/>
                      <a:gd name="T9" fmla="*/ 746 h 746"/>
                      <a:gd name="T10" fmla="*/ 304 w 1074"/>
                      <a:gd name="T11" fmla="*/ 746 h 746"/>
                      <a:gd name="T12" fmla="*/ 342 w 1074"/>
                      <a:gd name="T13" fmla="*/ 746 h 746"/>
                      <a:gd name="T14" fmla="*/ 356 w 1074"/>
                      <a:gd name="T15" fmla="*/ 746 h 746"/>
                      <a:gd name="T16" fmla="*/ 366 w 1074"/>
                      <a:gd name="T17" fmla="*/ 746 h 746"/>
                      <a:gd name="T18" fmla="*/ 898 w 1074"/>
                      <a:gd name="T19" fmla="*/ 746 h 746"/>
                      <a:gd name="T20" fmla="*/ 924 w 1074"/>
                      <a:gd name="T21" fmla="*/ 746 h 746"/>
                      <a:gd name="T22" fmla="*/ 952 w 1074"/>
                      <a:gd name="T23" fmla="*/ 746 h 746"/>
                      <a:gd name="T24" fmla="*/ 1074 w 1074"/>
                      <a:gd name="T25" fmla="*/ 698 h 746"/>
                      <a:gd name="T26" fmla="*/ 377 w 1074"/>
                      <a:gd name="T27" fmla="*/ 0 h 746"/>
                      <a:gd name="T28" fmla="*/ 377 w 1074"/>
                      <a:gd name="T29" fmla="*/ 0 h 7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074" h="746">
                        <a:moveTo>
                          <a:pt x="377" y="0"/>
                        </a:moveTo>
                        <a:cubicBezTo>
                          <a:pt x="266" y="52"/>
                          <a:pt x="190" y="164"/>
                          <a:pt x="190" y="295"/>
                        </a:cubicBezTo>
                        <a:cubicBezTo>
                          <a:pt x="190" y="299"/>
                          <a:pt x="190" y="306"/>
                          <a:pt x="190" y="309"/>
                        </a:cubicBezTo>
                        <a:cubicBezTo>
                          <a:pt x="83" y="325"/>
                          <a:pt x="0" y="416"/>
                          <a:pt x="0" y="527"/>
                        </a:cubicBezTo>
                        <a:cubicBezTo>
                          <a:pt x="0" y="646"/>
                          <a:pt x="97" y="743"/>
                          <a:pt x="219" y="746"/>
                        </a:cubicBezTo>
                        <a:cubicBezTo>
                          <a:pt x="219" y="746"/>
                          <a:pt x="219" y="746"/>
                          <a:pt x="304" y="746"/>
                        </a:cubicBezTo>
                        <a:cubicBezTo>
                          <a:pt x="316" y="746"/>
                          <a:pt x="337" y="746"/>
                          <a:pt x="342" y="746"/>
                        </a:cubicBezTo>
                        <a:cubicBezTo>
                          <a:pt x="342" y="746"/>
                          <a:pt x="342" y="746"/>
                          <a:pt x="356" y="746"/>
                        </a:cubicBezTo>
                        <a:cubicBezTo>
                          <a:pt x="359" y="746"/>
                          <a:pt x="363" y="746"/>
                          <a:pt x="366" y="746"/>
                        </a:cubicBezTo>
                        <a:cubicBezTo>
                          <a:pt x="499" y="746"/>
                          <a:pt x="779" y="746"/>
                          <a:pt x="898" y="746"/>
                        </a:cubicBezTo>
                        <a:cubicBezTo>
                          <a:pt x="907" y="746"/>
                          <a:pt x="916" y="746"/>
                          <a:pt x="924" y="746"/>
                        </a:cubicBezTo>
                        <a:cubicBezTo>
                          <a:pt x="933" y="746"/>
                          <a:pt x="943" y="746"/>
                          <a:pt x="952" y="746"/>
                        </a:cubicBezTo>
                        <a:cubicBezTo>
                          <a:pt x="998" y="741"/>
                          <a:pt x="1038" y="722"/>
                          <a:pt x="1074" y="698"/>
                        </a:cubicBezTo>
                        <a:cubicBezTo>
                          <a:pt x="377" y="0"/>
                          <a:pt x="377" y="0"/>
                          <a:pt x="377" y="0"/>
                        </a:cubicBezTo>
                        <a:cubicBezTo>
                          <a:pt x="377" y="0"/>
                          <a:pt x="377" y="0"/>
                          <a:pt x="377" y="0"/>
                        </a:cubicBezTo>
                        <a:close/>
                      </a:path>
                    </a:pathLst>
                  </a:custGeom>
                  <a:solidFill>
                    <a:srgbClr val="DA3B0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67222" tIns="33611" rIns="67222" bIns="33611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685714">
                      <a:defRPr/>
                    </a:pPr>
                    <a:endParaRPr lang="en-US" sz="1324">
                      <a:solidFill>
                        <a:srgbClr val="505050"/>
                      </a:solidFill>
                      <a:latin typeface="Segoe UI"/>
                    </a:endParaRPr>
                  </a:p>
                </p:txBody>
              </p:sp>
            </p:grpSp>
            <p:sp>
              <p:nvSpPr>
                <p:cNvPr id="262" name="Freeform 5"/>
                <p:cNvSpPr>
                  <a:spLocks noChangeAspect="1" noEditPoints="1"/>
                </p:cNvSpPr>
                <p:nvPr/>
              </p:nvSpPr>
              <p:spPr bwMode="black">
                <a:xfrm>
                  <a:off x="10480536" y="2900120"/>
                  <a:ext cx="1005840" cy="222408"/>
                </a:xfrm>
                <a:custGeom>
                  <a:avLst/>
                  <a:gdLst>
                    <a:gd name="T0" fmla="*/ 477 w 1529"/>
                    <a:gd name="T1" fmla="*/ 273 h 336"/>
                    <a:gd name="T2" fmla="*/ 394 w 1529"/>
                    <a:gd name="T3" fmla="*/ 115 h 336"/>
                    <a:gd name="T4" fmla="*/ 561 w 1529"/>
                    <a:gd name="T5" fmla="*/ 113 h 336"/>
                    <a:gd name="T6" fmla="*/ 479 w 1529"/>
                    <a:gd name="T7" fmla="*/ 85 h 336"/>
                    <a:gd name="T8" fmla="*/ 416 w 1529"/>
                    <a:gd name="T9" fmla="*/ 212 h 336"/>
                    <a:gd name="T10" fmla="*/ 548 w 1529"/>
                    <a:gd name="T11" fmla="*/ 169 h 336"/>
                    <a:gd name="T12" fmla="*/ 635 w 1529"/>
                    <a:gd name="T13" fmla="*/ 125 h 336"/>
                    <a:gd name="T14" fmla="*/ 635 w 1529"/>
                    <a:gd name="T15" fmla="*/ 269 h 336"/>
                    <a:gd name="T16" fmla="*/ 587 w 1529"/>
                    <a:gd name="T17" fmla="*/ 125 h 336"/>
                    <a:gd name="T18" fmla="*/ 658 w 1529"/>
                    <a:gd name="T19" fmla="*/ 53 h 336"/>
                    <a:gd name="T20" fmla="*/ 739 w 1529"/>
                    <a:gd name="T21" fmla="*/ 73 h 336"/>
                    <a:gd name="T22" fmla="*/ 748 w 1529"/>
                    <a:gd name="T23" fmla="*/ 145 h 336"/>
                    <a:gd name="T24" fmla="*/ 691 w 1529"/>
                    <a:gd name="T25" fmla="*/ 145 h 336"/>
                    <a:gd name="T26" fmla="*/ 691 w 1529"/>
                    <a:gd name="T27" fmla="*/ 102 h 336"/>
                    <a:gd name="T28" fmla="*/ 754 w 1529"/>
                    <a:gd name="T29" fmla="*/ 76 h 336"/>
                    <a:gd name="T30" fmla="*/ 771 w 1529"/>
                    <a:gd name="T31" fmla="*/ 85 h 336"/>
                    <a:gd name="T32" fmla="*/ 792 w 1529"/>
                    <a:gd name="T33" fmla="*/ 63 h 336"/>
                    <a:gd name="T34" fmla="*/ 769 w 1529"/>
                    <a:gd name="T35" fmla="*/ 125 h 336"/>
                    <a:gd name="T36" fmla="*/ 885 w 1529"/>
                    <a:gd name="T37" fmla="*/ 273 h 336"/>
                    <a:gd name="T38" fmla="*/ 837 w 1529"/>
                    <a:gd name="T39" fmla="*/ 143 h 336"/>
                    <a:gd name="T40" fmla="*/ 890 w 1529"/>
                    <a:gd name="T41" fmla="*/ 141 h 336"/>
                    <a:gd name="T42" fmla="*/ 889 w 1529"/>
                    <a:gd name="T43" fmla="*/ 253 h 336"/>
                    <a:gd name="T44" fmla="*/ 964 w 1529"/>
                    <a:gd name="T45" fmla="*/ 203 h 336"/>
                    <a:gd name="T46" fmla="*/ 1056 w 1529"/>
                    <a:gd name="T47" fmla="*/ 259 h 336"/>
                    <a:gd name="T48" fmla="*/ 949 w 1529"/>
                    <a:gd name="T49" fmla="*/ 159 h 336"/>
                    <a:gd name="T50" fmla="*/ 1066 w 1529"/>
                    <a:gd name="T51" fmla="*/ 191 h 336"/>
                    <a:gd name="T52" fmla="*/ 1006 w 1529"/>
                    <a:gd name="T53" fmla="*/ 141 h 336"/>
                    <a:gd name="T54" fmla="*/ 1241 w 1529"/>
                    <a:gd name="T55" fmla="*/ 212 h 336"/>
                    <a:gd name="T56" fmla="*/ 1125 w 1529"/>
                    <a:gd name="T57" fmla="*/ 237 h 336"/>
                    <a:gd name="T58" fmla="*/ 1161 w 1529"/>
                    <a:gd name="T59" fmla="*/ 175 h 336"/>
                    <a:gd name="T60" fmla="*/ 1210 w 1529"/>
                    <a:gd name="T61" fmla="*/ 118 h 336"/>
                    <a:gd name="T62" fmla="*/ 1178 w 1529"/>
                    <a:gd name="T63" fmla="*/ 64 h 336"/>
                    <a:gd name="T64" fmla="*/ 1194 w 1529"/>
                    <a:gd name="T65" fmla="*/ 164 h 336"/>
                    <a:gd name="T66" fmla="*/ 1385 w 1529"/>
                    <a:gd name="T67" fmla="*/ 240 h 336"/>
                    <a:gd name="T68" fmla="*/ 1265 w 1529"/>
                    <a:gd name="T69" fmla="*/ 181 h 336"/>
                    <a:gd name="T70" fmla="*/ 1381 w 1529"/>
                    <a:gd name="T71" fmla="*/ 70 h 336"/>
                    <a:gd name="T72" fmla="*/ 1289 w 1529"/>
                    <a:gd name="T73" fmla="*/ 172 h 336"/>
                    <a:gd name="T74" fmla="*/ 1393 w 1529"/>
                    <a:gd name="T75" fmla="*/ 205 h 336"/>
                    <a:gd name="T76" fmla="*/ 1302 w 1529"/>
                    <a:gd name="T77" fmla="*/ 175 h 336"/>
                    <a:gd name="T78" fmla="*/ 1359 w 1529"/>
                    <a:gd name="T79" fmla="*/ 241 h 336"/>
                    <a:gd name="T80" fmla="*/ 1457 w 1529"/>
                    <a:gd name="T81" fmla="*/ 273 h 336"/>
                    <a:gd name="T82" fmla="*/ 1492 w 1529"/>
                    <a:gd name="T83" fmla="*/ 241 h 336"/>
                    <a:gd name="T84" fmla="*/ 1419 w 1529"/>
                    <a:gd name="T85" fmla="*/ 169 h 336"/>
                    <a:gd name="T86" fmla="*/ 1446 w 1529"/>
                    <a:gd name="T87" fmla="*/ 88 h 336"/>
                    <a:gd name="T88" fmla="*/ 1529 w 1529"/>
                    <a:gd name="T89" fmla="*/ 208 h 336"/>
                    <a:gd name="T90" fmla="*/ 180 w 1529"/>
                    <a:gd name="T91" fmla="*/ 0 h 336"/>
                    <a:gd name="T92" fmla="*/ 61 w 1529"/>
                    <a:gd name="T93" fmla="*/ 246 h 336"/>
                    <a:gd name="T94" fmla="*/ 0 w 1529"/>
                    <a:gd name="T95" fmla="*/ 270 h 336"/>
                    <a:gd name="T96" fmla="*/ 281 w 1529"/>
                    <a:gd name="T97" fmla="*/ 308 h 3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1529" h="336">
                      <a:moveTo>
                        <a:pt x="573" y="166"/>
                      </a:moveTo>
                      <a:cubicBezTo>
                        <a:pt x="573" y="187"/>
                        <a:pt x="569" y="206"/>
                        <a:pt x="561" y="222"/>
                      </a:cubicBezTo>
                      <a:cubicBezTo>
                        <a:pt x="553" y="239"/>
                        <a:pt x="542" y="251"/>
                        <a:pt x="528" y="260"/>
                      </a:cubicBezTo>
                      <a:cubicBezTo>
                        <a:pt x="513" y="268"/>
                        <a:pt x="496" y="273"/>
                        <a:pt x="477" y="273"/>
                      </a:cubicBezTo>
                      <a:cubicBezTo>
                        <a:pt x="458" y="273"/>
                        <a:pt x="442" y="269"/>
                        <a:pt x="428" y="260"/>
                      </a:cubicBezTo>
                      <a:cubicBezTo>
                        <a:pt x="413" y="252"/>
                        <a:pt x="402" y="240"/>
                        <a:pt x="394" y="224"/>
                      </a:cubicBezTo>
                      <a:cubicBezTo>
                        <a:pt x="386" y="208"/>
                        <a:pt x="382" y="191"/>
                        <a:pt x="382" y="171"/>
                      </a:cubicBezTo>
                      <a:cubicBezTo>
                        <a:pt x="382" y="150"/>
                        <a:pt x="386" y="131"/>
                        <a:pt x="394" y="115"/>
                      </a:cubicBezTo>
                      <a:cubicBezTo>
                        <a:pt x="402" y="98"/>
                        <a:pt x="414" y="86"/>
                        <a:pt x="429" y="77"/>
                      </a:cubicBezTo>
                      <a:cubicBezTo>
                        <a:pt x="444" y="69"/>
                        <a:pt x="461" y="64"/>
                        <a:pt x="480" y="64"/>
                      </a:cubicBezTo>
                      <a:cubicBezTo>
                        <a:pt x="498" y="64"/>
                        <a:pt x="514" y="68"/>
                        <a:pt x="529" y="77"/>
                      </a:cubicBezTo>
                      <a:cubicBezTo>
                        <a:pt x="543" y="86"/>
                        <a:pt x="554" y="98"/>
                        <a:pt x="561" y="113"/>
                      </a:cubicBezTo>
                      <a:cubicBezTo>
                        <a:pt x="569" y="128"/>
                        <a:pt x="573" y="146"/>
                        <a:pt x="573" y="166"/>
                      </a:cubicBezTo>
                      <a:close/>
                      <a:moveTo>
                        <a:pt x="548" y="169"/>
                      </a:moveTo>
                      <a:cubicBezTo>
                        <a:pt x="548" y="143"/>
                        <a:pt x="542" y="122"/>
                        <a:pt x="530" y="108"/>
                      </a:cubicBezTo>
                      <a:cubicBezTo>
                        <a:pt x="518" y="93"/>
                        <a:pt x="500" y="85"/>
                        <a:pt x="479" y="85"/>
                      </a:cubicBezTo>
                      <a:cubicBezTo>
                        <a:pt x="465" y="85"/>
                        <a:pt x="452" y="89"/>
                        <a:pt x="441" y="96"/>
                      </a:cubicBezTo>
                      <a:cubicBezTo>
                        <a:pt x="431" y="103"/>
                        <a:pt x="422" y="113"/>
                        <a:pt x="416" y="126"/>
                      </a:cubicBezTo>
                      <a:cubicBezTo>
                        <a:pt x="410" y="139"/>
                        <a:pt x="407" y="153"/>
                        <a:pt x="407" y="169"/>
                      </a:cubicBezTo>
                      <a:cubicBezTo>
                        <a:pt x="407" y="185"/>
                        <a:pt x="410" y="199"/>
                        <a:pt x="416" y="212"/>
                      </a:cubicBezTo>
                      <a:cubicBezTo>
                        <a:pt x="422" y="224"/>
                        <a:pt x="430" y="234"/>
                        <a:pt x="440" y="241"/>
                      </a:cubicBezTo>
                      <a:cubicBezTo>
                        <a:pt x="451" y="248"/>
                        <a:pt x="463" y="251"/>
                        <a:pt x="477" y="251"/>
                      </a:cubicBezTo>
                      <a:cubicBezTo>
                        <a:pt x="499" y="251"/>
                        <a:pt x="517" y="244"/>
                        <a:pt x="529" y="229"/>
                      </a:cubicBezTo>
                      <a:cubicBezTo>
                        <a:pt x="542" y="215"/>
                        <a:pt x="548" y="195"/>
                        <a:pt x="548" y="169"/>
                      </a:cubicBezTo>
                      <a:close/>
                      <a:moveTo>
                        <a:pt x="674" y="76"/>
                      </a:moveTo>
                      <a:cubicBezTo>
                        <a:pt x="670" y="74"/>
                        <a:pt x="665" y="73"/>
                        <a:pt x="659" y="73"/>
                      </a:cubicBezTo>
                      <a:cubicBezTo>
                        <a:pt x="643" y="73"/>
                        <a:pt x="635" y="83"/>
                        <a:pt x="635" y="103"/>
                      </a:cubicBezTo>
                      <a:cubicBezTo>
                        <a:pt x="635" y="125"/>
                        <a:pt x="635" y="125"/>
                        <a:pt x="635" y="125"/>
                      </a:cubicBezTo>
                      <a:cubicBezTo>
                        <a:pt x="669" y="125"/>
                        <a:pt x="669" y="125"/>
                        <a:pt x="669" y="125"/>
                      </a:cubicBezTo>
                      <a:cubicBezTo>
                        <a:pt x="669" y="145"/>
                        <a:pt x="669" y="145"/>
                        <a:pt x="669" y="145"/>
                      </a:cubicBezTo>
                      <a:cubicBezTo>
                        <a:pt x="635" y="145"/>
                        <a:pt x="635" y="145"/>
                        <a:pt x="635" y="145"/>
                      </a:cubicBezTo>
                      <a:cubicBezTo>
                        <a:pt x="635" y="269"/>
                        <a:pt x="635" y="269"/>
                        <a:pt x="635" y="269"/>
                      </a:cubicBezTo>
                      <a:cubicBezTo>
                        <a:pt x="612" y="269"/>
                        <a:pt x="612" y="269"/>
                        <a:pt x="612" y="269"/>
                      </a:cubicBezTo>
                      <a:cubicBezTo>
                        <a:pt x="612" y="145"/>
                        <a:pt x="612" y="145"/>
                        <a:pt x="612" y="145"/>
                      </a:cubicBezTo>
                      <a:cubicBezTo>
                        <a:pt x="587" y="145"/>
                        <a:pt x="587" y="145"/>
                        <a:pt x="587" y="145"/>
                      </a:cubicBezTo>
                      <a:cubicBezTo>
                        <a:pt x="587" y="125"/>
                        <a:pt x="587" y="125"/>
                        <a:pt x="587" y="125"/>
                      </a:cubicBezTo>
                      <a:cubicBezTo>
                        <a:pt x="612" y="125"/>
                        <a:pt x="612" y="125"/>
                        <a:pt x="612" y="125"/>
                      </a:cubicBezTo>
                      <a:cubicBezTo>
                        <a:pt x="612" y="102"/>
                        <a:pt x="612" y="102"/>
                        <a:pt x="612" y="102"/>
                      </a:cubicBezTo>
                      <a:cubicBezTo>
                        <a:pt x="612" y="87"/>
                        <a:pt x="616" y="75"/>
                        <a:pt x="625" y="66"/>
                      </a:cubicBezTo>
                      <a:cubicBezTo>
                        <a:pt x="633" y="57"/>
                        <a:pt x="644" y="53"/>
                        <a:pt x="658" y="53"/>
                      </a:cubicBezTo>
                      <a:cubicBezTo>
                        <a:pt x="665" y="53"/>
                        <a:pt x="670" y="54"/>
                        <a:pt x="674" y="55"/>
                      </a:cubicBezTo>
                      <a:lnTo>
                        <a:pt x="674" y="76"/>
                      </a:lnTo>
                      <a:close/>
                      <a:moveTo>
                        <a:pt x="754" y="76"/>
                      </a:moveTo>
                      <a:cubicBezTo>
                        <a:pt x="749" y="74"/>
                        <a:pt x="744" y="73"/>
                        <a:pt x="739" y="73"/>
                      </a:cubicBezTo>
                      <a:cubicBezTo>
                        <a:pt x="722" y="73"/>
                        <a:pt x="714" y="83"/>
                        <a:pt x="714" y="103"/>
                      </a:cubicBezTo>
                      <a:cubicBezTo>
                        <a:pt x="714" y="125"/>
                        <a:pt x="714" y="125"/>
                        <a:pt x="714" y="125"/>
                      </a:cubicBezTo>
                      <a:cubicBezTo>
                        <a:pt x="748" y="125"/>
                        <a:pt x="748" y="125"/>
                        <a:pt x="748" y="125"/>
                      </a:cubicBezTo>
                      <a:cubicBezTo>
                        <a:pt x="748" y="145"/>
                        <a:pt x="748" y="145"/>
                        <a:pt x="748" y="145"/>
                      </a:cubicBezTo>
                      <a:cubicBezTo>
                        <a:pt x="714" y="145"/>
                        <a:pt x="714" y="145"/>
                        <a:pt x="714" y="145"/>
                      </a:cubicBezTo>
                      <a:cubicBezTo>
                        <a:pt x="714" y="269"/>
                        <a:pt x="714" y="269"/>
                        <a:pt x="714" y="269"/>
                      </a:cubicBezTo>
                      <a:cubicBezTo>
                        <a:pt x="691" y="269"/>
                        <a:pt x="691" y="269"/>
                        <a:pt x="691" y="269"/>
                      </a:cubicBezTo>
                      <a:cubicBezTo>
                        <a:pt x="691" y="145"/>
                        <a:pt x="691" y="145"/>
                        <a:pt x="691" y="145"/>
                      </a:cubicBezTo>
                      <a:cubicBezTo>
                        <a:pt x="667" y="145"/>
                        <a:pt x="667" y="145"/>
                        <a:pt x="667" y="145"/>
                      </a:cubicBezTo>
                      <a:cubicBezTo>
                        <a:pt x="667" y="125"/>
                        <a:pt x="667" y="125"/>
                        <a:pt x="667" y="125"/>
                      </a:cubicBezTo>
                      <a:cubicBezTo>
                        <a:pt x="691" y="125"/>
                        <a:pt x="691" y="125"/>
                        <a:pt x="691" y="125"/>
                      </a:cubicBezTo>
                      <a:cubicBezTo>
                        <a:pt x="691" y="102"/>
                        <a:pt x="691" y="102"/>
                        <a:pt x="691" y="102"/>
                      </a:cubicBezTo>
                      <a:cubicBezTo>
                        <a:pt x="691" y="87"/>
                        <a:pt x="696" y="75"/>
                        <a:pt x="704" y="66"/>
                      </a:cubicBezTo>
                      <a:cubicBezTo>
                        <a:pt x="713" y="57"/>
                        <a:pt x="724" y="53"/>
                        <a:pt x="737" y="53"/>
                      </a:cubicBezTo>
                      <a:cubicBezTo>
                        <a:pt x="744" y="53"/>
                        <a:pt x="750" y="54"/>
                        <a:pt x="754" y="55"/>
                      </a:cubicBezTo>
                      <a:lnTo>
                        <a:pt x="754" y="76"/>
                      </a:lnTo>
                      <a:close/>
                      <a:moveTo>
                        <a:pt x="796" y="74"/>
                      </a:moveTo>
                      <a:cubicBezTo>
                        <a:pt x="796" y="78"/>
                        <a:pt x="795" y="82"/>
                        <a:pt x="792" y="84"/>
                      </a:cubicBezTo>
                      <a:cubicBezTo>
                        <a:pt x="789" y="87"/>
                        <a:pt x="785" y="89"/>
                        <a:pt x="781" y="89"/>
                      </a:cubicBezTo>
                      <a:cubicBezTo>
                        <a:pt x="777" y="89"/>
                        <a:pt x="773" y="87"/>
                        <a:pt x="771" y="85"/>
                      </a:cubicBezTo>
                      <a:cubicBezTo>
                        <a:pt x="768" y="82"/>
                        <a:pt x="766" y="78"/>
                        <a:pt x="766" y="74"/>
                      </a:cubicBezTo>
                      <a:cubicBezTo>
                        <a:pt x="766" y="70"/>
                        <a:pt x="768" y="66"/>
                        <a:pt x="770" y="63"/>
                      </a:cubicBezTo>
                      <a:cubicBezTo>
                        <a:pt x="773" y="60"/>
                        <a:pt x="777" y="59"/>
                        <a:pt x="781" y="59"/>
                      </a:cubicBezTo>
                      <a:cubicBezTo>
                        <a:pt x="786" y="59"/>
                        <a:pt x="789" y="60"/>
                        <a:pt x="792" y="63"/>
                      </a:cubicBezTo>
                      <a:cubicBezTo>
                        <a:pt x="795" y="66"/>
                        <a:pt x="796" y="70"/>
                        <a:pt x="796" y="74"/>
                      </a:cubicBezTo>
                      <a:close/>
                      <a:moveTo>
                        <a:pt x="792" y="269"/>
                      </a:moveTo>
                      <a:cubicBezTo>
                        <a:pt x="769" y="269"/>
                        <a:pt x="769" y="269"/>
                        <a:pt x="769" y="269"/>
                      </a:cubicBezTo>
                      <a:cubicBezTo>
                        <a:pt x="769" y="125"/>
                        <a:pt x="769" y="125"/>
                        <a:pt x="769" y="125"/>
                      </a:cubicBezTo>
                      <a:cubicBezTo>
                        <a:pt x="792" y="125"/>
                        <a:pt x="792" y="125"/>
                        <a:pt x="792" y="125"/>
                      </a:cubicBezTo>
                      <a:lnTo>
                        <a:pt x="792" y="269"/>
                      </a:lnTo>
                      <a:close/>
                      <a:moveTo>
                        <a:pt x="924" y="263"/>
                      </a:moveTo>
                      <a:cubicBezTo>
                        <a:pt x="913" y="269"/>
                        <a:pt x="900" y="273"/>
                        <a:pt x="885" y="273"/>
                      </a:cubicBezTo>
                      <a:cubicBezTo>
                        <a:pt x="871" y="273"/>
                        <a:pt x="860" y="270"/>
                        <a:pt x="849" y="264"/>
                      </a:cubicBezTo>
                      <a:cubicBezTo>
                        <a:pt x="839" y="258"/>
                        <a:pt x="831" y="249"/>
                        <a:pt x="825" y="238"/>
                      </a:cubicBezTo>
                      <a:cubicBezTo>
                        <a:pt x="819" y="227"/>
                        <a:pt x="816" y="215"/>
                        <a:pt x="816" y="201"/>
                      </a:cubicBezTo>
                      <a:cubicBezTo>
                        <a:pt x="816" y="177"/>
                        <a:pt x="823" y="158"/>
                        <a:pt x="837" y="143"/>
                      </a:cubicBezTo>
                      <a:cubicBezTo>
                        <a:pt x="850" y="129"/>
                        <a:pt x="868" y="122"/>
                        <a:pt x="891" y="122"/>
                      </a:cubicBezTo>
                      <a:cubicBezTo>
                        <a:pt x="904" y="122"/>
                        <a:pt x="915" y="124"/>
                        <a:pt x="924" y="129"/>
                      </a:cubicBezTo>
                      <a:cubicBezTo>
                        <a:pt x="924" y="153"/>
                        <a:pt x="924" y="153"/>
                        <a:pt x="924" y="153"/>
                      </a:cubicBezTo>
                      <a:cubicBezTo>
                        <a:pt x="914" y="145"/>
                        <a:pt x="902" y="141"/>
                        <a:pt x="890" y="141"/>
                      </a:cubicBezTo>
                      <a:cubicBezTo>
                        <a:pt x="875" y="141"/>
                        <a:pt x="863" y="147"/>
                        <a:pt x="854" y="157"/>
                      </a:cubicBezTo>
                      <a:cubicBezTo>
                        <a:pt x="844" y="168"/>
                        <a:pt x="840" y="182"/>
                        <a:pt x="840" y="199"/>
                      </a:cubicBezTo>
                      <a:cubicBezTo>
                        <a:pt x="840" y="215"/>
                        <a:pt x="844" y="229"/>
                        <a:pt x="853" y="238"/>
                      </a:cubicBezTo>
                      <a:cubicBezTo>
                        <a:pt x="862" y="248"/>
                        <a:pt x="874" y="253"/>
                        <a:pt x="889" y="253"/>
                      </a:cubicBezTo>
                      <a:cubicBezTo>
                        <a:pt x="901" y="253"/>
                        <a:pt x="913" y="249"/>
                        <a:pt x="924" y="241"/>
                      </a:cubicBezTo>
                      <a:lnTo>
                        <a:pt x="924" y="263"/>
                      </a:lnTo>
                      <a:close/>
                      <a:moveTo>
                        <a:pt x="1066" y="203"/>
                      </a:moveTo>
                      <a:cubicBezTo>
                        <a:pt x="964" y="203"/>
                        <a:pt x="964" y="203"/>
                        <a:pt x="964" y="203"/>
                      </a:cubicBezTo>
                      <a:cubicBezTo>
                        <a:pt x="965" y="219"/>
                        <a:pt x="969" y="232"/>
                        <a:pt x="977" y="240"/>
                      </a:cubicBezTo>
                      <a:cubicBezTo>
                        <a:pt x="985" y="249"/>
                        <a:pt x="997" y="253"/>
                        <a:pt x="1011" y="253"/>
                      </a:cubicBezTo>
                      <a:cubicBezTo>
                        <a:pt x="1027" y="253"/>
                        <a:pt x="1042" y="248"/>
                        <a:pt x="1056" y="237"/>
                      </a:cubicBezTo>
                      <a:cubicBezTo>
                        <a:pt x="1056" y="259"/>
                        <a:pt x="1056" y="259"/>
                        <a:pt x="1056" y="259"/>
                      </a:cubicBezTo>
                      <a:cubicBezTo>
                        <a:pt x="1043" y="268"/>
                        <a:pt x="1026" y="273"/>
                        <a:pt x="1006" y="273"/>
                      </a:cubicBezTo>
                      <a:cubicBezTo>
                        <a:pt x="985" y="273"/>
                        <a:pt x="969" y="266"/>
                        <a:pt x="958" y="253"/>
                      </a:cubicBezTo>
                      <a:cubicBezTo>
                        <a:pt x="946" y="240"/>
                        <a:pt x="940" y="221"/>
                        <a:pt x="940" y="198"/>
                      </a:cubicBezTo>
                      <a:cubicBezTo>
                        <a:pt x="940" y="184"/>
                        <a:pt x="943" y="171"/>
                        <a:pt x="949" y="159"/>
                      </a:cubicBezTo>
                      <a:cubicBezTo>
                        <a:pt x="955" y="147"/>
                        <a:pt x="963" y="138"/>
                        <a:pt x="973" y="131"/>
                      </a:cubicBezTo>
                      <a:cubicBezTo>
                        <a:pt x="983" y="125"/>
                        <a:pt x="994" y="122"/>
                        <a:pt x="1006" y="122"/>
                      </a:cubicBezTo>
                      <a:cubicBezTo>
                        <a:pt x="1025" y="122"/>
                        <a:pt x="1040" y="128"/>
                        <a:pt x="1050" y="140"/>
                      </a:cubicBezTo>
                      <a:cubicBezTo>
                        <a:pt x="1061" y="152"/>
                        <a:pt x="1066" y="169"/>
                        <a:pt x="1066" y="191"/>
                      </a:cubicBezTo>
                      <a:lnTo>
                        <a:pt x="1066" y="203"/>
                      </a:lnTo>
                      <a:close/>
                      <a:moveTo>
                        <a:pt x="1042" y="183"/>
                      </a:moveTo>
                      <a:cubicBezTo>
                        <a:pt x="1042" y="170"/>
                        <a:pt x="1039" y="160"/>
                        <a:pt x="1033" y="152"/>
                      </a:cubicBezTo>
                      <a:cubicBezTo>
                        <a:pt x="1026" y="145"/>
                        <a:pt x="1018" y="141"/>
                        <a:pt x="1006" y="141"/>
                      </a:cubicBezTo>
                      <a:cubicBezTo>
                        <a:pt x="996" y="141"/>
                        <a:pt x="986" y="145"/>
                        <a:pt x="979" y="153"/>
                      </a:cubicBezTo>
                      <a:cubicBezTo>
                        <a:pt x="971" y="161"/>
                        <a:pt x="966" y="171"/>
                        <a:pt x="964" y="183"/>
                      </a:cubicBezTo>
                      <a:lnTo>
                        <a:pt x="1042" y="183"/>
                      </a:lnTo>
                      <a:close/>
                      <a:moveTo>
                        <a:pt x="1241" y="212"/>
                      </a:moveTo>
                      <a:cubicBezTo>
                        <a:pt x="1241" y="230"/>
                        <a:pt x="1235" y="245"/>
                        <a:pt x="1222" y="256"/>
                      </a:cubicBezTo>
                      <a:cubicBezTo>
                        <a:pt x="1209" y="267"/>
                        <a:pt x="1192" y="273"/>
                        <a:pt x="1170" y="273"/>
                      </a:cubicBezTo>
                      <a:cubicBezTo>
                        <a:pt x="1151" y="273"/>
                        <a:pt x="1136" y="269"/>
                        <a:pt x="1125" y="262"/>
                      </a:cubicBezTo>
                      <a:cubicBezTo>
                        <a:pt x="1125" y="237"/>
                        <a:pt x="1125" y="237"/>
                        <a:pt x="1125" y="237"/>
                      </a:cubicBezTo>
                      <a:cubicBezTo>
                        <a:pt x="1138" y="248"/>
                        <a:pt x="1154" y="253"/>
                        <a:pt x="1171" y="253"/>
                      </a:cubicBezTo>
                      <a:cubicBezTo>
                        <a:pt x="1185" y="253"/>
                        <a:pt x="1197" y="250"/>
                        <a:pt x="1205" y="243"/>
                      </a:cubicBezTo>
                      <a:cubicBezTo>
                        <a:pt x="1213" y="236"/>
                        <a:pt x="1218" y="226"/>
                        <a:pt x="1218" y="214"/>
                      </a:cubicBezTo>
                      <a:cubicBezTo>
                        <a:pt x="1218" y="188"/>
                        <a:pt x="1199" y="175"/>
                        <a:pt x="1161" y="175"/>
                      </a:cubicBezTo>
                      <a:cubicBezTo>
                        <a:pt x="1145" y="175"/>
                        <a:pt x="1145" y="175"/>
                        <a:pt x="1145" y="175"/>
                      </a:cubicBezTo>
                      <a:cubicBezTo>
                        <a:pt x="1145" y="155"/>
                        <a:pt x="1145" y="155"/>
                        <a:pt x="1145" y="155"/>
                      </a:cubicBezTo>
                      <a:cubicBezTo>
                        <a:pt x="1161" y="155"/>
                        <a:pt x="1161" y="155"/>
                        <a:pt x="1161" y="155"/>
                      </a:cubicBezTo>
                      <a:cubicBezTo>
                        <a:pt x="1194" y="155"/>
                        <a:pt x="1210" y="143"/>
                        <a:pt x="1210" y="118"/>
                      </a:cubicBezTo>
                      <a:cubicBezTo>
                        <a:pt x="1210" y="95"/>
                        <a:pt x="1198" y="84"/>
                        <a:pt x="1172" y="84"/>
                      </a:cubicBezTo>
                      <a:cubicBezTo>
                        <a:pt x="1158" y="84"/>
                        <a:pt x="1145" y="89"/>
                        <a:pt x="1132" y="98"/>
                      </a:cubicBezTo>
                      <a:cubicBezTo>
                        <a:pt x="1132" y="76"/>
                        <a:pt x="1132" y="76"/>
                        <a:pt x="1132" y="76"/>
                      </a:cubicBezTo>
                      <a:cubicBezTo>
                        <a:pt x="1145" y="68"/>
                        <a:pt x="1160" y="64"/>
                        <a:pt x="1178" y="64"/>
                      </a:cubicBezTo>
                      <a:cubicBezTo>
                        <a:pt x="1195" y="64"/>
                        <a:pt x="1208" y="69"/>
                        <a:pt x="1219" y="78"/>
                      </a:cubicBezTo>
                      <a:cubicBezTo>
                        <a:pt x="1229" y="86"/>
                        <a:pt x="1234" y="98"/>
                        <a:pt x="1234" y="112"/>
                      </a:cubicBezTo>
                      <a:cubicBezTo>
                        <a:pt x="1234" y="139"/>
                        <a:pt x="1221" y="156"/>
                        <a:pt x="1194" y="163"/>
                      </a:cubicBezTo>
                      <a:cubicBezTo>
                        <a:pt x="1194" y="164"/>
                        <a:pt x="1194" y="164"/>
                        <a:pt x="1194" y="164"/>
                      </a:cubicBezTo>
                      <a:cubicBezTo>
                        <a:pt x="1208" y="166"/>
                        <a:pt x="1219" y="171"/>
                        <a:pt x="1228" y="180"/>
                      </a:cubicBezTo>
                      <a:cubicBezTo>
                        <a:pt x="1237" y="188"/>
                        <a:pt x="1241" y="199"/>
                        <a:pt x="1241" y="212"/>
                      </a:cubicBezTo>
                      <a:close/>
                      <a:moveTo>
                        <a:pt x="1393" y="205"/>
                      </a:moveTo>
                      <a:cubicBezTo>
                        <a:pt x="1393" y="218"/>
                        <a:pt x="1390" y="230"/>
                        <a:pt x="1385" y="240"/>
                      </a:cubicBezTo>
                      <a:cubicBezTo>
                        <a:pt x="1379" y="250"/>
                        <a:pt x="1372" y="258"/>
                        <a:pt x="1362" y="264"/>
                      </a:cubicBezTo>
                      <a:cubicBezTo>
                        <a:pt x="1352" y="270"/>
                        <a:pt x="1342" y="273"/>
                        <a:pt x="1330" y="273"/>
                      </a:cubicBezTo>
                      <a:cubicBezTo>
                        <a:pt x="1309" y="273"/>
                        <a:pt x="1294" y="265"/>
                        <a:pt x="1282" y="248"/>
                      </a:cubicBezTo>
                      <a:cubicBezTo>
                        <a:pt x="1271" y="232"/>
                        <a:pt x="1265" y="210"/>
                        <a:pt x="1265" y="181"/>
                      </a:cubicBezTo>
                      <a:cubicBezTo>
                        <a:pt x="1265" y="157"/>
                        <a:pt x="1268" y="137"/>
                        <a:pt x="1275" y="119"/>
                      </a:cubicBezTo>
                      <a:cubicBezTo>
                        <a:pt x="1282" y="102"/>
                        <a:pt x="1292" y="88"/>
                        <a:pt x="1304" y="79"/>
                      </a:cubicBezTo>
                      <a:cubicBezTo>
                        <a:pt x="1316" y="69"/>
                        <a:pt x="1331" y="64"/>
                        <a:pt x="1347" y="64"/>
                      </a:cubicBezTo>
                      <a:cubicBezTo>
                        <a:pt x="1361" y="64"/>
                        <a:pt x="1372" y="66"/>
                        <a:pt x="1381" y="70"/>
                      </a:cubicBezTo>
                      <a:cubicBezTo>
                        <a:pt x="1381" y="92"/>
                        <a:pt x="1381" y="92"/>
                        <a:pt x="1381" y="92"/>
                      </a:cubicBezTo>
                      <a:cubicBezTo>
                        <a:pt x="1370" y="86"/>
                        <a:pt x="1359" y="84"/>
                        <a:pt x="1348" y="84"/>
                      </a:cubicBezTo>
                      <a:cubicBezTo>
                        <a:pt x="1330" y="84"/>
                        <a:pt x="1316" y="92"/>
                        <a:pt x="1305" y="108"/>
                      </a:cubicBezTo>
                      <a:cubicBezTo>
                        <a:pt x="1294" y="124"/>
                        <a:pt x="1289" y="145"/>
                        <a:pt x="1289" y="172"/>
                      </a:cubicBezTo>
                      <a:cubicBezTo>
                        <a:pt x="1289" y="172"/>
                        <a:pt x="1289" y="172"/>
                        <a:pt x="1289" y="172"/>
                      </a:cubicBezTo>
                      <a:cubicBezTo>
                        <a:pt x="1299" y="153"/>
                        <a:pt x="1314" y="143"/>
                        <a:pt x="1335" y="143"/>
                      </a:cubicBezTo>
                      <a:cubicBezTo>
                        <a:pt x="1353" y="143"/>
                        <a:pt x="1367" y="149"/>
                        <a:pt x="1377" y="160"/>
                      </a:cubicBezTo>
                      <a:cubicBezTo>
                        <a:pt x="1388" y="172"/>
                        <a:pt x="1393" y="187"/>
                        <a:pt x="1393" y="205"/>
                      </a:cubicBezTo>
                      <a:close/>
                      <a:moveTo>
                        <a:pt x="1369" y="208"/>
                      </a:moveTo>
                      <a:cubicBezTo>
                        <a:pt x="1369" y="194"/>
                        <a:pt x="1366" y="183"/>
                        <a:pt x="1359" y="175"/>
                      </a:cubicBezTo>
                      <a:cubicBezTo>
                        <a:pt x="1352" y="167"/>
                        <a:pt x="1343" y="163"/>
                        <a:pt x="1330" y="163"/>
                      </a:cubicBezTo>
                      <a:cubicBezTo>
                        <a:pt x="1319" y="163"/>
                        <a:pt x="1309" y="167"/>
                        <a:pt x="1302" y="175"/>
                      </a:cubicBezTo>
                      <a:cubicBezTo>
                        <a:pt x="1294" y="182"/>
                        <a:pt x="1290" y="192"/>
                        <a:pt x="1290" y="203"/>
                      </a:cubicBezTo>
                      <a:cubicBezTo>
                        <a:pt x="1290" y="217"/>
                        <a:pt x="1294" y="229"/>
                        <a:pt x="1302" y="239"/>
                      </a:cubicBezTo>
                      <a:cubicBezTo>
                        <a:pt x="1309" y="248"/>
                        <a:pt x="1319" y="253"/>
                        <a:pt x="1331" y="253"/>
                      </a:cubicBezTo>
                      <a:cubicBezTo>
                        <a:pt x="1342" y="253"/>
                        <a:pt x="1351" y="249"/>
                        <a:pt x="1359" y="241"/>
                      </a:cubicBezTo>
                      <a:cubicBezTo>
                        <a:pt x="1366" y="232"/>
                        <a:pt x="1369" y="222"/>
                        <a:pt x="1369" y="208"/>
                      </a:cubicBezTo>
                      <a:close/>
                      <a:moveTo>
                        <a:pt x="1529" y="208"/>
                      </a:moveTo>
                      <a:cubicBezTo>
                        <a:pt x="1529" y="227"/>
                        <a:pt x="1522" y="243"/>
                        <a:pt x="1509" y="255"/>
                      </a:cubicBezTo>
                      <a:cubicBezTo>
                        <a:pt x="1496" y="267"/>
                        <a:pt x="1479" y="273"/>
                        <a:pt x="1457" y="273"/>
                      </a:cubicBezTo>
                      <a:cubicBezTo>
                        <a:pt x="1439" y="273"/>
                        <a:pt x="1425" y="270"/>
                        <a:pt x="1416" y="264"/>
                      </a:cubicBezTo>
                      <a:cubicBezTo>
                        <a:pt x="1416" y="240"/>
                        <a:pt x="1416" y="240"/>
                        <a:pt x="1416" y="240"/>
                      </a:cubicBezTo>
                      <a:cubicBezTo>
                        <a:pt x="1429" y="249"/>
                        <a:pt x="1443" y="253"/>
                        <a:pt x="1458" y="253"/>
                      </a:cubicBezTo>
                      <a:cubicBezTo>
                        <a:pt x="1472" y="253"/>
                        <a:pt x="1483" y="249"/>
                        <a:pt x="1492" y="241"/>
                      </a:cubicBezTo>
                      <a:cubicBezTo>
                        <a:pt x="1501" y="233"/>
                        <a:pt x="1505" y="222"/>
                        <a:pt x="1505" y="209"/>
                      </a:cubicBezTo>
                      <a:cubicBezTo>
                        <a:pt x="1505" y="196"/>
                        <a:pt x="1501" y="186"/>
                        <a:pt x="1492" y="178"/>
                      </a:cubicBezTo>
                      <a:cubicBezTo>
                        <a:pt x="1483" y="171"/>
                        <a:pt x="1470" y="167"/>
                        <a:pt x="1453" y="167"/>
                      </a:cubicBezTo>
                      <a:cubicBezTo>
                        <a:pt x="1440" y="167"/>
                        <a:pt x="1429" y="168"/>
                        <a:pt x="1419" y="169"/>
                      </a:cubicBezTo>
                      <a:cubicBezTo>
                        <a:pt x="1426" y="68"/>
                        <a:pt x="1426" y="68"/>
                        <a:pt x="1426" y="68"/>
                      </a:cubicBezTo>
                      <a:cubicBezTo>
                        <a:pt x="1519" y="68"/>
                        <a:pt x="1519" y="68"/>
                        <a:pt x="1519" y="68"/>
                      </a:cubicBezTo>
                      <a:cubicBezTo>
                        <a:pt x="1519" y="88"/>
                        <a:pt x="1519" y="88"/>
                        <a:pt x="1519" y="88"/>
                      </a:cubicBezTo>
                      <a:cubicBezTo>
                        <a:pt x="1446" y="88"/>
                        <a:pt x="1446" y="88"/>
                        <a:pt x="1446" y="88"/>
                      </a:cubicBezTo>
                      <a:cubicBezTo>
                        <a:pt x="1442" y="148"/>
                        <a:pt x="1442" y="148"/>
                        <a:pt x="1442" y="148"/>
                      </a:cubicBezTo>
                      <a:cubicBezTo>
                        <a:pt x="1461" y="147"/>
                        <a:pt x="1461" y="147"/>
                        <a:pt x="1461" y="147"/>
                      </a:cubicBezTo>
                      <a:cubicBezTo>
                        <a:pt x="1482" y="147"/>
                        <a:pt x="1498" y="152"/>
                        <a:pt x="1510" y="163"/>
                      </a:cubicBezTo>
                      <a:cubicBezTo>
                        <a:pt x="1523" y="173"/>
                        <a:pt x="1529" y="188"/>
                        <a:pt x="1529" y="208"/>
                      </a:cubicBezTo>
                      <a:close/>
                      <a:moveTo>
                        <a:pt x="281" y="308"/>
                      </a:moveTo>
                      <a:cubicBezTo>
                        <a:pt x="281" y="308"/>
                        <a:pt x="281" y="308"/>
                        <a:pt x="281" y="308"/>
                      </a:cubicBezTo>
                      <a:cubicBezTo>
                        <a:pt x="281" y="29"/>
                        <a:pt x="281" y="29"/>
                        <a:pt x="281" y="29"/>
                      </a:cubicBezTo>
                      <a:cubicBezTo>
                        <a:pt x="180" y="0"/>
                        <a:pt x="180" y="0"/>
                        <a:pt x="180" y="0"/>
                      </a:cubicBezTo>
                      <a:cubicBezTo>
                        <a:pt x="0" y="68"/>
                        <a:pt x="0" y="68"/>
                        <a:pt x="0" y="68"/>
                      </a:cubicBezTo>
                      <a:cubicBezTo>
                        <a:pt x="0" y="68"/>
                        <a:pt x="0" y="68"/>
                        <a:pt x="0" y="68"/>
                      </a:cubicBezTo>
                      <a:cubicBezTo>
                        <a:pt x="0" y="270"/>
                        <a:pt x="0" y="270"/>
                        <a:pt x="0" y="270"/>
                      </a:cubicBezTo>
                      <a:cubicBezTo>
                        <a:pt x="61" y="246"/>
                        <a:pt x="61" y="246"/>
                        <a:pt x="61" y="246"/>
                      </a:cubicBezTo>
                      <a:cubicBezTo>
                        <a:pt x="61" y="81"/>
                        <a:pt x="61" y="81"/>
                        <a:pt x="61" y="81"/>
                      </a:cubicBezTo>
                      <a:cubicBezTo>
                        <a:pt x="180" y="53"/>
                        <a:pt x="180" y="53"/>
                        <a:pt x="180" y="53"/>
                      </a:cubicBezTo>
                      <a:cubicBezTo>
                        <a:pt x="180" y="295"/>
                        <a:pt x="180" y="295"/>
                        <a:pt x="180" y="295"/>
                      </a:cubicBezTo>
                      <a:cubicBezTo>
                        <a:pt x="0" y="270"/>
                        <a:pt x="0" y="270"/>
                        <a:pt x="0" y="270"/>
                      </a:cubicBezTo>
                      <a:cubicBezTo>
                        <a:pt x="180" y="336"/>
                        <a:pt x="180" y="336"/>
                        <a:pt x="180" y="336"/>
                      </a:cubicBezTo>
                      <a:cubicBezTo>
                        <a:pt x="180" y="336"/>
                        <a:pt x="180" y="336"/>
                        <a:pt x="180" y="336"/>
                      </a:cubicBezTo>
                      <a:cubicBezTo>
                        <a:pt x="281" y="309"/>
                        <a:pt x="281" y="309"/>
                        <a:pt x="281" y="309"/>
                      </a:cubicBezTo>
                      <a:cubicBezTo>
                        <a:pt x="281" y="308"/>
                        <a:pt x="281" y="308"/>
                        <a:pt x="281" y="30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vert="horz" wrap="square" lIns="67222" tIns="33611" rIns="67222" bIns="3361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</a:endParaRPr>
                </a:p>
              </p:txBody>
            </p:sp>
          </p:grpSp>
          <p:sp>
            <p:nvSpPr>
              <p:cNvPr id="257" name="Rectangle 256"/>
              <p:cNvSpPr/>
              <p:nvPr/>
            </p:nvSpPr>
            <p:spPr bwMode="auto">
              <a:xfrm>
                <a:off x="8822416" y="3515856"/>
                <a:ext cx="3026266" cy="582822"/>
              </a:xfrm>
              <a:prstGeom prst="rect">
                <a:avLst/>
              </a:prstGeom>
              <a:noFill/>
              <a:ln w="1079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lIns="134419" tIns="134419" rIns="0" bIns="34278"/>
              <a:lstStyle/>
              <a:p>
                <a:pPr algn="ctr" defTabSz="685319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471" kern="0" dirty="0">
                    <a:solidFill>
                      <a:srgbClr val="505050"/>
                    </a:solidFill>
                    <a:latin typeface="Segoe UI Light"/>
                  </a:rPr>
                  <a:t>Cloud</a:t>
                </a:r>
              </a:p>
            </p:txBody>
          </p:sp>
          <p:grpSp>
            <p:nvGrpSpPr>
              <p:cNvPr id="258" name="Group 257"/>
              <p:cNvGrpSpPr/>
              <p:nvPr/>
            </p:nvGrpSpPr>
            <p:grpSpPr>
              <a:xfrm>
                <a:off x="8822415" y="2604018"/>
                <a:ext cx="1518282" cy="1020786"/>
                <a:chOff x="9301960" y="4339948"/>
                <a:chExt cx="1452632" cy="976648"/>
              </a:xfrm>
            </p:grpSpPr>
            <p:pic>
              <p:nvPicPr>
                <p:cNvPr id="259" name="Picture 258"/>
                <p:cNvPicPr>
                  <a:picLocks noChangeAspect="1"/>
                </p:cNvPicPr>
                <p:nvPr/>
              </p:nvPicPr>
              <p:blipFill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301960" y="4339948"/>
                  <a:ext cx="1452632" cy="976648"/>
                </a:xfrm>
                <a:prstGeom prst="rect">
                  <a:avLst/>
                </a:prstGeom>
              </p:spPr>
            </p:pic>
            <p:sp>
              <p:nvSpPr>
                <p:cNvPr id="260" name="TextBox 259"/>
                <p:cNvSpPr txBox="1"/>
                <p:nvPr/>
              </p:nvSpPr>
              <p:spPr>
                <a:xfrm>
                  <a:off x="9637156" y="4658664"/>
                  <a:ext cx="836500" cy="477327"/>
                </a:xfrm>
                <a:prstGeom prst="rect">
                  <a:avLst/>
                </a:prstGeom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 defTabSz="671879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SzPct val="80000"/>
                    <a:defRPr/>
                  </a:pPr>
                  <a:r>
                    <a:rPr lang="en-US" sz="1324" kern="0" dirty="0">
                      <a:solidFill>
                        <a:srgbClr val="FFFFFF"/>
                      </a:solidFill>
                      <a:latin typeface="Segoe UI Light"/>
                      <a:ea typeface="ＭＳ Ｐゴシック" charset="0"/>
                      <a:cs typeface="Segoe UI Light"/>
                    </a:rPr>
                    <a:t>Public</a:t>
                  </a:r>
                </a:p>
                <a:p>
                  <a:pPr algn="ctr" defTabSz="671879" fontAlgn="base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0"/>
                    </a:spcAft>
                    <a:buSzPct val="80000"/>
                    <a:defRPr/>
                  </a:pPr>
                  <a:r>
                    <a:rPr lang="en-US" sz="1324" kern="0" dirty="0">
                      <a:solidFill>
                        <a:srgbClr val="FFFFFF"/>
                      </a:solidFill>
                      <a:latin typeface="Segoe UI Light"/>
                      <a:ea typeface="ＭＳ Ｐゴシック" charset="0"/>
                      <a:cs typeface="Segoe UI Light"/>
                    </a:rPr>
                    <a:t>cloud</a:t>
                  </a:r>
                </a:p>
              </p:txBody>
            </p:sp>
          </p:grpSp>
        </p:grpSp>
      </p:grpSp>
      <p:grpSp>
        <p:nvGrpSpPr>
          <p:cNvPr id="353" name="Group 352"/>
          <p:cNvGrpSpPr/>
          <p:nvPr/>
        </p:nvGrpSpPr>
        <p:grpSpPr>
          <a:xfrm>
            <a:off x="1354426" y="752411"/>
            <a:ext cx="1129764" cy="762049"/>
            <a:chOff x="11898418" y="3969159"/>
            <a:chExt cx="1819275" cy="1227138"/>
          </a:xfrm>
        </p:grpSpPr>
        <p:grpSp>
          <p:nvGrpSpPr>
            <p:cNvPr id="354" name="Group 353"/>
            <p:cNvGrpSpPr/>
            <p:nvPr/>
          </p:nvGrpSpPr>
          <p:grpSpPr>
            <a:xfrm>
              <a:off x="11898418" y="3969159"/>
              <a:ext cx="1819275" cy="1227138"/>
              <a:chOff x="13422313" y="2505075"/>
              <a:chExt cx="1819275" cy="1227138"/>
            </a:xfrm>
          </p:grpSpPr>
          <p:grpSp>
            <p:nvGrpSpPr>
              <p:cNvPr id="357" name="Group 4"/>
              <p:cNvGrpSpPr>
                <a:grpSpLocks noChangeAspect="1"/>
              </p:cNvGrpSpPr>
              <p:nvPr/>
            </p:nvGrpSpPr>
            <p:grpSpPr bwMode="auto">
              <a:xfrm>
                <a:off x="13422313" y="2505075"/>
                <a:ext cx="1819275" cy="1227138"/>
                <a:chOff x="8455" y="1578"/>
                <a:chExt cx="1146" cy="773"/>
              </a:xfrm>
            </p:grpSpPr>
            <p:sp>
              <p:nvSpPr>
                <p:cNvPr id="360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8455" y="1578"/>
                  <a:ext cx="1146" cy="7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7222" tIns="33611" rIns="67222" bIns="3361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</a:endParaRPr>
                </a:p>
              </p:txBody>
            </p:sp>
            <p:sp>
              <p:nvSpPr>
                <p:cNvPr id="361" name="Freeform 5"/>
                <p:cNvSpPr>
                  <a:spLocks/>
                </p:cNvSpPr>
                <p:nvPr/>
              </p:nvSpPr>
              <p:spPr bwMode="auto">
                <a:xfrm>
                  <a:off x="8478" y="1603"/>
                  <a:ext cx="1098" cy="723"/>
                </a:xfrm>
                <a:custGeom>
                  <a:avLst/>
                  <a:gdLst>
                    <a:gd name="T0" fmla="*/ 1074 w 1181"/>
                    <a:gd name="T1" fmla="*/ 729 h 777"/>
                    <a:gd name="T2" fmla="*/ 1074 w 1181"/>
                    <a:gd name="T3" fmla="*/ 729 h 777"/>
                    <a:gd name="T4" fmla="*/ 1074 w 1181"/>
                    <a:gd name="T5" fmla="*/ 729 h 777"/>
                    <a:gd name="T6" fmla="*/ 952 w 1181"/>
                    <a:gd name="T7" fmla="*/ 777 h 777"/>
                    <a:gd name="T8" fmla="*/ 924 w 1181"/>
                    <a:gd name="T9" fmla="*/ 777 h 777"/>
                    <a:gd name="T10" fmla="*/ 898 w 1181"/>
                    <a:gd name="T11" fmla="*/ 777 h 777"/>
                    <a:gd name="T12" fmla="*/ 366 w 1181"/>
                    <a:gd name="T13" fmla="*/ 777 h 777"/>
                    <a:gd name="T14" fmla="*/ 356 w 1181"/>
                    <a:gd name="T15" fmla="*/ 777 h 777"/>
                    <a:gd name="T16" fmla="*/ 342 w 1181"/>
                    <a:gd name="T17" fmla="*/ 777 h 777"/>
                    <a:gd name="T18" fmla="*/ 304 w 1181"/>
                    <a:gd name="T19" fmla="*/ 777 h 777"/>
                    <a:gd name="T20" fmla="*/ 219 w 1181"/>
                    <a:gd name="T21" fmla="*/ 777 h 777"/>
                    <a:gd name="T22" fmla="*/ 0 w 1181"/>
                    <a:gd name="T23" fmla="*/ 558 h 777"/>
                    <a:gd name="T24" fmla="*/ 190 w 1181"/>
                    <a:gd name="T25" fmla="*/ 340 h 777"/>
                    <a:gd name="T26" fmla="*/ 190 w 1181"/>
                    <a:gd name="T27" fmla="*/ 326 h 777"/>
                    <a:gd name="T28" fmla="*/ 377 w 1181"/>
                    <a:gd name="T29" fmla="*/ 31 h 777"/>
                    <a:gd name="T30" fmla="*/ 377 w 1181"/>
                    <a:gd name="T31" fmla="*/ 31 h 777"/>
                    <a:gd name="T32" fmla="*/ 514 w 1181"/>
                    <a:gd name="T33" fmla="*/ 0 h 777"/>
                    <a:gd name="T34" fmla="*/ 785 w 1181"/>
                    <a:gd name="T35" fmla="*/ 145 h 777"/>
                    <a:gd name="T36" fmla="*/ 875 w 1181"/>
                    <a:gd name="T37" fmla="*/ 123 h 777"/>
                    <a:gd name="T38" fmla="*/ 979 w 1181"/>
                    <a:gd name="T39" fmla="*/ 154 h 777"/>
                    <a:gd name="T40" fmla="*/ 1064 w 1181"/>
                    <a:gd name="T41" fmla="*/ 306 h 777"/>
                    <a:gd name="T42" fmla="*/ 1181 w 1181"/>
                    <a:gd name="T43" fmla="*/ 522 h 777"/>
                    <a:gd name="T44" fmla="*/ 1074 w 1181"/>
                    <a:gd name="T45" fmla="*/ 729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181" h="777">
                      <a:moveTo>
                        <a:pt x="1074" y="729"/>
                      </a:moveTo>
                      <a:cubicBezTo>
                        <a:pt x="1074" y="729"/>
                        <a:pt x="1074" y="729"/>
                        <a:pt x="1074" y="729"/>
                      </a:cubicBezTo>
                      <a:cubicBezTo>
                        <a:pt x="1074" y="729"/>
                        <a:pt x="1074" y="729"/>
                        <a:pt x="1074" y="729"/>
                      </a:cubicBezTo>
                      <a:cubicBezTo>
                        <a:pt x="1038" y="753"/>
                        <a:pt x="998" y="772"/>
                        <a:pt x="952" y="777"/>
                      </a:cubicBezTo>
                      <a:cubicBezTo>
                        <a:pt x="943" y="777"/>
                        <a:pt x="933" y="777"/>
                        <a:pt x="924" y="777"/>
                      </a:cubicBezTo>
                      <a:cubicBezTo>
                        <a:pt x="916" y="777"/>
                        <a:pt x="907" y="777"/>
                        <a:pt x="898" y="777"/>
                      </a:cubicBezTo>
                      <a:cubicBezTo>
                        <a:pt x="779" y="777"/>
                        <a:pt x="499" y="777"/>
                        <a:pt x="366" y="777"/>
                      </a:cubicBezTo>
                      <a:cubicBezTo>
                        <a:pt x="363" y="777"/>
                        <a:pt x="359" y="777"/>
                        <a:pt x="356" y="777"/>
                      </a:cubicBezTo>
                      <a:cubicBezTo>
                        <a:pt x="342" y="777"/>
                        <a:pt x="342" y="777"/>
                        <a:pt x="342" y="777"/>
                      </a:cubicBezTo>
                      <a:cubicBezTo>
                        <a:pt x="337" y="777"/>
                        <a:pt x="316" y="777"/>
                        <a:pt x="304" y="777"/>
                      </a:cubicBezTo>
                      <a:cubicBezTo>
                        <a:pt x="219" y="777"/>
                        <a:pt x="219" y="777"/>
                        <a:pt x="219" y="777"/>
                      </a:cubicBezTo>
                      <a:cubicBezTo>
                        <a:pt x="97" y="774"/>
                        <a:pt x="0" y="677"/>
                        <a:pt x="0" y="558"/>
                      </a:cubicBezTo>
                      <a:cubicBezTo>
                        <a:pt x="0" y="447"/>
                        <a:pt x="83" y="356"/>
                        <a:pt x="190" y="340"/>
                      </a:cubicBezTo>
                      <a:cubicBezTo>
                        <a:pt x="190" y="337"/>
                        <a:pt x="190" y="330"/>
                        <a:pt x="190" y="326"/>
                      </a:cubicBezTo>
                      <a:cubicBezTo>
                        <a:pt x="190" y="195"/>
                        <a:pt x="266" y="83"/>
                        <a:pt x="377" y="31"/>
                      </a:cubicBezTo>
                      <a:cubicBezTo>
                        <a:pt x="377" y="31"/>
                        <a:pt x="377" y="31"/>
                        <a:pt x="377" y="31"/>
                      </a:cubicBezTo>
                      <a:cubicBezTo>
                        <a:pt x="420" y="12"/>
                        <a:pt x="464" y="0"/>
                        <a:pt x="514" y="0"/>
                      </a:cubicBezTo>
                      <a:cubicBezTo>
                        <a:pt x="628" y="0"/>
                        <a:pt x="727" y="59"/>
                        <a:pt x="785" y="145"/>
                      </a:cubicBezTo>
                      <a:cubicBezTo>
                        <a:pt x="811" y="132"/>
                        <a:pt x="842" y="123"/>
                        <a:pt x="875" y="123"/>
                      </a:cubicBezTo>
                      <a:cubicBezTo>
                        <a:pt x="913" y="123"/>
                        <a:pt x="950" y="135"/>
                        <a:pt x="979" y="154"/>
                      </a:cubicBezTo>
                      <a:cubicBezTo>
                        <a:pt x="1029" y="187"/>
                        <a:pt x="1062" y="242"/>
                        <a:pt x="1064" y="306"/>
                      </a:cubicBezTo>
                      <a:cubicBezTo>
                        <a:pt x="1133" y="353"/>
                        <a:pt x="1181" y="434"/>
                        <a:pt x="1181" y="522"/>
                      </a:cubicBezTo>
                      <a:cubicBezTo>
                        <a:pt x="1181" y="608"/>
                        <a:pt x="1140" y="683"/>
                        <a:pt x="1074" y="729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762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7222" tIns="33611" rIns="67222" bIns="3361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</a:endParaRPr>
                </a:p>
              </p:txBody>
            </p:sp>
          </p:grpSp>
          <p:sp>
            <p:nvSpPr>
              <p:cNvPr id="358" name="Freeform 8"/>
              <p:cNvSpPr>
                <a:spLocks/>
              </p:cNvSpPr>
              <p:nvPr/>
            </p:nvSpPr>
            <p:spPr bwMode="auto">
              <a:xfrm>
                <a:off x="14014451" y="2555396"/>
                <a:ext cx="1187450" cy="1076325"/>
              </a:xfrm>
              <a:custGeom>
                <a:avLst/>
                <a:gdLst>
                  <a:gd name="T0" fmla="*/ 805 w 805"/>
                  <a:gd name="T1" fmla="*/ 522 h 729"/>
                  <a:gd name="T2" fmla="*/ 688 w 805"/>
                  <a:gd name="T3" fmla="*/ 306 h 729"/>
                  <a:gd name="T4" fmla="*/ 603 w 805"/>
                  <a:gd name="T5" fmla="*/ 154 h 729"/>
                  <a:gd name="T6" fmla="*/ 499 w 805"/>
                  <a:gd name="T7" fmla="*/ 123 h 729"/>
                  <a:gd name="T8" fmla="*/ 409 w 805"/>
                  <a:gd name="T9" fmla="*/ 145 h 729"/>
                  <a:gd name="T10" fmla="*/ 138 w 805"/>
                  <a:gd name="T11" fmla="*/ 0 h 729"/>
                  <a:gd name="T12" fmla="*/ 0 w 805"/>
                  <a:gd name="T13" fmla="*/ 31 h 729"/>
                  <a:gd name="T14" fmla="*/ 698 w 805"/>
                  <a:gd name="T15" fmla="*/ 729 h 729"/>
                  <a:gd name="T16" fmla="*/ 805 w 805"/>
                  <a:gd name="T17" fmla="*/ 522 h 7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05" h="729">
                    <a:moveTo>
                      <a:pt x="805" y="522"/>
                    </a:moveTo>
                    <a:cubicBezTo>
                      <a:pt x="805" y="434"/>
                      <a:pt x="757" y="353"/>
                      <a:pt x="688" y="306"/>
                    </a:cubicBezTo>
                    <a:cubicBezTo>
                      <a:pt x="686" y="242"/>
                      <a:pt x="653" y="187"/>
                      <a:pt x="603" y="154"/>
                    </a:cubicBezTo>
                    <a:cubicBezTo>
                      <a:pt x="574" y="135"/>
                      <a:pt x="537" y="123"/>
                      <a:pt x="499" y="123"/>
                    </a:cubicBezTo>
                    <a:cubicBezTo>
                      <a:pt x="466" y="123"/>
                      <a:pt x="435" y="132"/>
                      <a:pt x="409" y="145"/>
                    </a:cubicBezTo>
                    <a:cubicBezTo>
                      <a:pt x="351" y="59"/>
                      <a:pt x="252" y="0"/>
                      <a:pt x="138" y="0"/>
                    </a:cubicBezTo>
                    <a:cubicBezTo>
                      <a:pt x="88" y="0"/>
                      <a:pt x="43" y="12"/>
                      <a:pt x="0" y="31"/>
                    </a:cubicBezTo>
                    <a:cubicBezTo>
                      <a:pt x="698" y="729"/>
                      <a:pt x="698" y="729"/>
                      <a:pt x="698" y="729"/>
                    </a:cubicBezTo>
                    <a:cubicBezTo>
                      <a:pt x="764" y="683"/>
                      <a:pt x="805" y="608"/>
                      <a:pt x="805" y="522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22" tIns="33611" rIns="67222" bIns="33611" numCol="1" anchor="t" anchorCtr="0" compatLnSpc="1">
                <a:prstTxWarp prst="textNoShape">
                  <a:avLst/>
                </a:prstTxWarp>
              </a:bodyPr>
              <a:lstStyle/>
              <a:p>
                <a:pPr defTabSz="685714"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</a:endParaRPr>
              </a:p>
            </p:txBody>
          </p:sp>
          <p:sp>
            <p:nvSpPr>
              <p:cNvPr id="359" name="Freeform 9"/>
              <p:cNvSpPr>
                <a:spLocks/>
              </p:cNvSpPr>
              <p:nvPr/>
            </p:nvSpPr>
            <p:spPr bwMode="auto">
              <a:xfrm>
                <a:off x="13458826" y="2601433"/>
                <a:ext cx="1585913" cy="1101725"/>
              </a:xfrm>
              <a:custGeom>
                <a:avLst/>
                <a:gdLst>
                  <a:gd name="T0" fmla="*/ 377 w 1074"/>
                  <a:gd name="T1" fmla="*/ 0 h 746"/>
                  <a:gd name="T2" fmla="*/ 190 w 1074"/>
                  <a:gd name="T3" fmla="*/ 295 h 746"/>
                  <a:gd name="T4" fmla="*/ 190 w 1074"/>
                  <a:gd name="T5" fmla="*/ 309 h 746"/>
                  <a:gd name="T6" fmla="*/ 0 w 1074"/>
                  <a:gd name="T7" fmla="*/ 527 h 746"/>
                  <a:gd name="T8" fmla="*/ 219 w 1074"/>
                  <a:gd name="T9" fmla="*/ 746 h 746"/>
                  <a:gd name="T10" fmla="*/ 304 w 1074"/>
                  <a:gd name="T11" fmla="*/ 746 h 746"/>
                  <a:gd name="T12" fmla="*/ 342 w 1074"/>
                  <a:gd name="T13" fmla="*/ 746 h 746"/>
                  <a:gd name="T14" fmla="*/ 356 w 1074"/>
                  <a:gd name="T15" fmla="*/ 746 h 746"/>
                  <a:gd name="T16" fmla="*/ 366 w 1074"/>
                  <a:gd name="T17" fmla="*/ 746 h 746"/>
                  <a:gd name="T18" fmla="*/ 898 w 1074"/>
                  <a:gd name="T19" fmla="*/ 746 h 746"/>
                  <a:gd name="T20" fmla="*/ 924 w 1074"/>
                  <a:gd name="T21" fmla="*/ 746 h 746"/>
                  <a:gd name="T22" fmla="*/ 952 w 1074"/>
                  <a:gd name="T23" fmla="*/ 746 h 746"/>
                  <a:gd name="T24" fmla="*/ 1074 w 1074"/>
                  <a:gd name="T25" fmla="*/ 698 h 746"/>
                  <a:gd name="T26" fmla="*/ 377 w 1074"/>
                  <a:gd name="T27" fmla="*/ 0 h 746"/>
                  <a:gd name="T28" fmla="*/ 377 w 1074"/>
                  <a:gd name="T29" fmla="*/ 0 h 7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74" h="746">
                    <a:moveTo>
                      <a:pt x="377" y="0"/>
                    </a:moveTo>
                    <a:cubicBezTo>
                      <a:pt x="266" y="52"/>
                      <a:pt x="190" y="164"/>
                      <a:pt x="190" y="295"/>
                    </a:cubicBezTo>
                    <a:cubicBezTo>
                      <a:pt x="190" y="299"/>
                      <a:pt x="190" y="306"/>
                      <a:pt x="190" y="309"/>
                    </a:cubicBezTo>
                    <a:cubicBezTo>
                      <a:pt x="83" y="325"/>
                      <a:pt x="0" y="416"/>
                      <a:pt x="0" y="527"/>
                    </a:cubicBezTo>
                    <a:cubicBezTo>
                      <a:pt x="0" y="646"/>
                      <a:pt x="97" y="743"/>
                      <a:pt x="219" y="746"/>
                    </a:cubicBezTo>
                    <a:cubicBezTo>
                      <a:pt x="219" y="746"/>
                      <a:pt x="219" y="746"/>
                      <a:pt x="304" y="746"/>
                    </a:cubicBezTo>
                    <a:cubicBezTo>
                      <a:pt x="316" y="746"/>
                      <a:pt x="337" y="746"/>
                      <a:pt x="342" y="746"/>
                    </a:cubicBezTo>
                    <a:cubicBezTo>
                      <a:pt x="342" y="746"/>
                      <a:pt x="342" y="746"/>
                      <a:pt x="356" y="746"/>
                    </a:cubicBezTo>
                    <a:cubicBezTo>
                      <a:pt x="359" y="746"/>
                      <a:pt x="363" y="746"/>
                      <a:pt x="366" y="746"/>
                    </a:cubicBezTo>
                    <a:cubicBezTo>
                      <a:pt x="499" y="746"/>
                      <a:pt x="779" y="746"/>
                      <a:pt x="898" y="746"/>
                    </a:cubicBezTo>
                    <a:cubicBezTo>
                      <a:pt x="907" y="746"/>
                      <a:pt x="916" y="746"/>
                      <a:pt x="924" y="746"/>
                    </a:cubicBezTo>
                    <a:cubicBezTo>
                      <a:pt x="933" y="746"/>
                      <a:pt x="943" y="746"/>
                      <a:pt x="952" y="746"/>
                    </a:cubicBezTo>
                    <a:cubicBezTo>
                      <a:pt x="998" y="741"/>
                      <a:pt x="1038" y="722"/>
                      <a:pt x="1074" y="698"/>
                    </a:cubicBezTo>
                    <a:cubicBezTo>
                      <a:pt x="377" y="0"/>
                      <a:pt x="377" y="0"/>
                      <a:pt x="377" y="0"/>
                    </a:cubicBezTo>
                    <a:cubicBezTo>
                      <a:pt x="377" y="0"/>
                      <a:pt x="377" y="0"/>
                      <a:pt x="377" y="0"/>
                    </a:cubicBez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22" tIns="33611" rIns="67222" bIns="33611" numCol="1" anchor="t" anchorCtr="0" compatLnSpc="1">
                <a:prstTxWarp prst="textNoShape">
                  <a:avLst/>
                </a:prstTxWarp>
              </a:bodyPr>
              <a:lstStyle/>
              <a:p>
                <a:pPr defTabSz="685714"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</a:endParaRPr>
              </a:p>
            </p:txBody>
          </p:sp>
        </p:grpSp>
        <p:sp>
          <p:nvSpPr>
            <p:cNvPr id="355" name="TextBox 354"/>
            <p:cNvSpPr txBox="1"/>
            <p:nvPr/>
          </p:nvSpPr>
          <p:spPr>
            <a:xfrm>
              <a:off x="11951074" y="4820770"/>
              <a:ext cx="1380873" cy="229534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 defTabSz="671879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defRPr/>
              </a:pPr>
              <a:r>
                <a:rPr lang="en-US" sz="1029" kern="0" spc="-51" dirty="0">
                  <a:solidFill>
                    <a:srgbClr val="FFFFFF"/>
                  </a:solidFill>
                  <a:latin typeface="Segoe UI Light"/>
                  <a:ea typeface="ＭＳ Ｐゴシック" charset="0"/>
                  <a:cs typeface="Segoe UI Light"/>
                </a:rPr>
                <a:t>Customers</a:t>
              </a:r>
            </a:p>
          </p:txBody>
        </p:sp>
        <p:pic>
          <p:nvPicPr>
            <p:cNvPr id="356" name="Picture 355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72248" y="4063823"/>
              <a:ext cx="682105" cy="682105"/>
            </a:xfrm>
            <a:prstGeom prst="rect">
              <a:avLst/>
            </a:prstGeom>
          </p:spPr>
        </p:pic>
      </p:grpSp>
      <p:grpSp>
        <p:nvGrpSpPr>
          <p:cNvPr id="362" name="Group 361"/>
          <p:cNvGrpSpPr/>
          <p:nvPr/>
        </p:nvGrpSpPr>
        <p:grpSpPr>
          <a:xfrm>
            <a:off x="2126667" y="916718"/>
            <a:ext cx="1129766" cy="762049"/>
            <a:chOff x="11898418" y="3969159"/>
            <a:chExt cx="1819275" cy="1227138"/>
          </a:xfrm>
        </p:grpSpPr>
        <p:grpSp>
          <p:nvGrpSpPr>
            <p:cNvPr id="363" name="Group 362"/>
            <p:cNvGrpSpPr/>
            <p:nvPr/>
          </p:nvGrpSpPr>
          <p:grpSpPr>
            <a:xfrm>
              <a:off x="11898418" y="3969159"/>
              <a:ext cx="1819275" cy="1227138"/>
              <a:chOff x="13422313" y="2505075"/>
              <a:chExt cx="1819275" cy="1227138"/>
            </a:xfrm>
          </p:grpSpPr>
          <p:grpSp>
            <p:nvGrpSpPr>
              <p:cNvPr id="366" name="Group 4"/>
              <p:cNvGrpSpPr>
                <a:grpSpLocks noChangeAspect="1"/>
              </p:cNvGrpSpPr>
              <p:nvPr/>
            </p:nvGrpSpPr>
            <p:grpSpPr bwMode="auto">
              <a:xfrm>
                <a:off x="13422313" y="2505075"/>
                <a:ext cx="1819275" cy="1227138"/>
                <a:chOff x="8455" y="1578"/>
                <a:chExt cx="1146" cy="773"/>
              </a:xfrm>
            </p:grpSpPr>
            <p:sp>
              <p:nvSpPr>
                <p:cNvPr id="369" name="AutoShape 3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8455" y="1578"/>
                  <a:ext cx="1146" cy="7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7222" tIns="33611" rIns="67222" bIns="3361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</a:endParaRPr>
                </a:p>
              </p:txBody>
            </p:sp>
            <p:sp>
              <p:nvSpPr>
                <p:cNvPr id="370" name="Freeform 5"/>
                <p:cNvSpPr>
                  <a:spLocks/>
                </p:cNvSpPr>
                <p:nvPr/>
              </p:nvSpPr>
              <p:spPr bwMode="auto">
                <a:xfrm>
                  <a:off x="8478" y="1603"/>
                  <a:ext cx="1098" cy="723"/>
                </a:xfrm>
                <a:custGeom>
                  <a:avLst/>
                  <a:gdLst>
                    <a:gd name="T0" fmla="*/ 1074 w 1181"/>
                    <a:gd name="T1" fmla="*/ 729 h 777"/>
                    <a:gd name="T2" fmla="*/ 1074 w 1181"/>
                    <a:gd name="T3" fmla="*/ 729 h 777"/>
                    <a:gd name="T4" fmla="*/ 1074 w 1181"/>
                    <a:gd name="T5" fmla="*/ 729 h 777"/>
                    <a:gd name="T6" fmla="*/ 952 w 1181"/>
                    <a:gd name="T7" fmla="*/ 777 h 777"/>
                    <a:gd name="T8" fmla="*/ 924 w 1181"/>
                    <a:gd name="T9" fmla="*/ 777 h 777"/>
                    <a:gd name="T10" fmla="*/ 898 w 1181"/>
                    <a:gd name="T11" fmla="*/ 777 h 777"/>
                    <a:gd name="T12" fmla="*/ 366 w 1181"/>
                    <a:gd name="T13" fmla="*/ 777 h 777"/>
                    <a:gd name="T14" fmla="*/ 356 w 1181"/>
                    <a:gd name="T15" fmla="*/ 777 h 777"/>
                    <a:gd name="T16" fmla="*/ 342 w 1181"/>
                    <a:gd name="T17" fmla="*/ 777 h 777"/>
                    <a:gd name="T18" fmla="*/ 304 w 1181"/>
                    <a:gd name="T19" fmla="*/ 777 h 777"/>
                    <a:gd name="T20" fmla="*/ 219 w 1181"/>
                    <a:gd name="T21" fmla="*/ 777 h 777"/>
                    <a:gd name="T22" fmla="*/ 0 w 1181"/>
                    <a:gd name="T23" fmla="*/ 558 h 777"/>
                    <a:gd name="T24" fmla="*/ 190 w 1181"/>
                    <a:gd name="T25" fmla="*/ 340 h 777"/>
                    <a:gd name="T26" fmla="*/ 190 w 1181"/>
                    <a:gd name="T27" fmla="*/ 326 h 777"/>
                    <a:gd name="T28" fmla="*/ 377 w 1181"/>
                    <a:gd name="T29" fmla="*/ 31 h 777"/>
                    <a:gd name="T30" fmla="*/ 377 w 1181"/>
                    <a:gd name="T31" fmla="*/ 31 h 777"/>
                    <a:gd name="T32" fmla="*/ 514 w 1181"/>
                    <a:gd name="T33" fmla="*/ 0 h 777"/>
                    <a:gd name="T34" fmla="*/ 785 w 1181"/>
                    <a:gd name="T35" fmla="*/ 145 h 777"/>
                    <a:gd name="T36" fmla="*/ 875 w 1181"/>
                    <a:gd name="T37" fmla="*/ 123 h 777"/>
                    <a:gd name="T38" fmla="*/ 979 w 1181"/>
                    <a:gd name="T39" fmla="*/ 154 h 777"/>
                    <a:gd name="T40" fmla="*/ 1064 w 1181"/>
                    <a:gd name="T41" fmla="*/ 306 h 777"/>
                    <a:gd name="T42" fmla="*/ 1181 w 1181"/>
                    <a:gd name="T43" fmla="*/ 522 h 777"/>
                    <a:gd name="T44" fmla="*/ 1074 w 1181"/>
                    <a:gd name="T45" fmla="*/ 729 h 7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181" h="777">
                      <a:moveTo>
                        <a:pt x="1074" y="729"/>
                      </a:moveTo>
                      <a:cubicBezTo>
                        <a:pt x="1074" y="729"/>
                        <a:pt x="1074" y="729"/>
                        <a:pt x="1074" y="729"/>
                      </a:cubicBezTo>
                      <a:cubicBezTo>
                        <a:pt x="1074" y="729"/>
                        <a:pt x="1074" y="729"/>
                        <a:pt x="1074" y="729"/>
                      </a:cubicBezTo>
                      <a:cubicBezTo>
                        <a:pt x="1038" y="753"/>
                        <a:pt x="998" y="772"/>
                        <a:pt x="952" y="777"/>
                      </a:cubicBezTo>
                      <a:cubicBezTo>
                        <a:pt x="943" y="777"/>
                        <a:pt x="933" y="777"/>
                        <a:pt x="924" y="777"/>
                      </a:cubicBezTo>
                      <a:cubicBezTo>
                        <a:pt x="916" y="777"/>
                        <a:pt x="907" y="777"/>
                        <a:pt x="898" y="777"/>
                      </a:cubicBezTo>
                      <a:cubicBezTo>
                        <a:pt x="779" y="777"/>
                        <a:pt x="499" y="777"/>
                        <a:pt x="366" y="777"/>
                      </a:cubicBezTo>
                      <a:cubicBezTo>
                        <a:pt x="363" y="777"/>
                        <a:pt x="359" y="777"/>
                        <a:pt x="356" y="777"/>
                      </a:cubicBezTo>
                      <a:cubicBezTo>
                        <a:pt x="342" y="777"/>
                        <a:pt x="342" y="777"/>
                        <a:pt x="342" y="777"/>
                      </a:cubicBezTo>
                      <a:cubicBezTo>
                        <a:pt x="337" y="777"/>
                        <a:pt x="316" y="777"/>
                        <a:pt x="304" y="777"/>
                      </a:cubicBezTo>
                      <a:cubicBezTo>
                        <a:pt x="219" y="777"/>
                        <a:pt x="219" y="777"/>
                        <a:pt x="219" y="777"/>
                      </a:cubicBezTo>
                      <a:cubicBezTo>
                        <a:pt x="97" y="774"/>
                        <a:pt x="0" y="677"/>
                        <a:pt x="0" y="558"/>
                      </a:cubicBezTo>
                      <a:cubicBezTo>
                        <a:pt x="0" y="447"/>
                        <a:pt x="83" y="356"/>
                        <a:pt x="190" y="340"/>
                      </a:cubicBezTo>
                      <a:cubicBezTo>
                        <a:pt x="190" y="337"/>
                        <a:pt x="190" y="330"/>
                        <a:pt x="190" y="326"/>
                      </a:cubicBezTo>
                      <a:cubicBezTo>
                        <a:pt x="190" y="195"/>
                        <a:pt x="266" y="83"/>
                        <a:pt x="377" y="31"/>
                      </a:cubicBezTo>
                      <a:cubicBezTo>
                        <a:pt x="377" y="31"/>
                        <a:pt x="377" y="31"/>
                        <a:pt x="377" y="31"/>
                      </a:cubicBezTo>
                      <a:cubicBezTo>
                        <a:pt x="420" y="12"/>
                        <a:pt x="464" y="0"/>
                        <a:pt x="514" y="0"/>
                      </a:cubicBezTo>
                      <a:cubicBezTo>
                        <a:pt x="628" y="0"/>
                        <a:pt x="727" y="59"/>
                        <a:pt x="785" y="145"/>
                      </a:cubicBezTo>
                      <a:cubicBezTo>
                        <a:pt x="811" y="132"/>
                        <a:pt x="842" y="123"/>
                        <a:pt x="875" y="123"/>
                      </a:cubicBezTo>
                      <a:cubicBezTo>
                        <a:pt x="913" y="123"/>
                        <a:pt x="950" y="135"/>
                        <a:pt x="979" y="154"/>
                      </a:cubicBezTo>
                      <a:cubicBezTo>
                        <a:pt x="1029" y="187"/>
                        <a:pt x="1062" y="242"/>
                        <a:pt x="1064" y="306"/>
                      </a:cubicBezTo>
                      <a:cubicBezTo>
                        <a:pt x="1133" y="353"/>
                        <a:pt x="1181" y="434"/>
                        <a:pt x="1181" y="522"/>
                      </a:cubicBezTo>
                      <a:cubicBezTo>
                        <a:pt x="1181" y="608"/>
                        <a:pt x="1140" y="683"/>
                        <a:pt x="1074" y="729"/>
                      </a:cubicBezTo>
                      <a:close/>
                    </a:path>
                  </a:pathLst>
                </a:custGeom>
                <a:solidFill>
                  <a:schemeClr val="tx2">
                    <a:lumMod val="50000"/>
                  </a:schemeClr>
                </a:solidFill>
                <a:ln w="762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67222" tIns="33611" rIns="67222" bIns="33611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5714"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</a:endParaRPr>
                </a:p>
              </p:txBody>
            </p:sp>
          </p:grpSp>
          <p:sp>
            <p:nvSpPr>
              <p:cNvPr id="367" name="Freeform 8"/>
              <p:cNvSpPr>
                <a:spLocks/>
              </p:cNvSpPr>
              <p:nvPr/>
            </p:nvSpPr>
            <p:spPr bwMode="auto">
              <a:xfrm>
                <a:off x="14010436" y="2555396"/>
                <a:ext cx="1187451" cy="1076324"/>
              </a:xfrm>
              <a:custGeom>
                <a:avLst/>
                <a:gdLst>
                  <a:gd name="T0" fmla="*/ 805 w 805"/>
                  <a:gd name="T1" fmla="*/ 522 h 729"/>
                  <a:gd name="T2" fmla="*/ 688 w 805"/>
                  <a:gd name="T3" fmla="*/ 306 h 729"/>
                  <a:gd name="T4" fmla="*/ 603 w 805"/>
                  <a:gd name="T5" fmla="*/ 154 h 729"/>
                  <a:gd name="T6" fmla="*/ 499 w 805"/>
                  <a:gd name="T7" fmla="*/ 123 h 729"/>
                  <a:gd name="T8" fmla="*/ 409 w 805"/>
                  <a:gd name="T9" fmla="*/ 145 h 729"/>
                  <a:gd name="T10" fmla="*/ 138 w 805"/>
                  <a:gd name="T11" fmla="*/ 0 h 729"/>
                  <a:gd name="T12" fmla="*/ 0 w 805"/>
                  <a:gd name="T13" fmla="*/ 31 h 729"/>
                  <a:gd name="T14" fmla="*/ 698 w 805"/>
                  <a:gd name="T15" fmla="*/ 729 h 729"/>
                  <a:gd name="T16" fmla="*/ 805 w 805"/>
                  <a:gd name="T17" fmla="*/ 522 h 7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05" h="729">
                    <a:moveTo>
                      <a:pt x="805" y="522"/>
                    </a:moveTo>
                    <a:cubicBezTo>
                      <a:pt x="805" y="434"/>
                      <a:pt x="757" y="353"/>
                      <a:pt x="688" y="306"/>
                    </a:cubicBezTo>
                    <a:cubicBezTo>
                      <a:pt x="686" y="242"/>
                      <a:pt x="653" y="187"/>
                      <a:pt x="603" y="154"/>
                    </a:cubicBezTo>
                    <a:cubicBezTo>
                      <a:pt x="574" y="135"/>
                      <a:pt x="537" y="123"/>
                      <a:pt x="499" y="123"/>
                    </a:cubicBezTo>
                    <a:cubicBezTo>
                      <a:pt x="466" y="123"/>
                      <a:pt x="435" y="132"/>
                      <a:pt x="409" y="145"/>
                    </a:cubicBezTo>
                    <a:cubicBezTo>
                      <a:pt x="351" y="59"/>
                      <a:pt x="252" y="0"/>
                      <a:pt x="138" y="0"/>
                    </a:cubicBezTo>
                    <a:cubicBezTo>
                      <a:pt x="88" y="0"/>
                      <a:pt x="43" y="12"/>
                      <a:pt x="0" y="31"/>
                    </a:cubicBezTo>
                    <a:cubicBezTo>
                      <a:pt x="698" y="729"/>
                      <a:pt x="698" y="729"/>
                      <a:pt x="698" y="729"/>
                    </a:cubicBezTo>
                    <a:cubicBezTo>
                      <a:pt x="764" y="683"/>
                      <a:pt x="805" y="608"/>
                      <a:pt x="805" y="522"/>
                    </a:cubicBez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22" tIns="33611" rIns="67222" bIns="33611" numCol="1" anchor="t" anchorCtr="0" compatLnSpc="1">
                <a:prstTxWarp prst="textNoShape">
                  <a:avLst/>
                </a:prstTxWarp>
              </a:bodyPr>
              <a:lstStyle/>
              <a:p>
                <a:pPr defTabSz="685714"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</a:endParaRPr>
              </a:p>
            </p:txBody>
          </p:sp>
          <p:sp>
            <p:nvSpPr>
              <p:cNvPr id="368" name="Freeform 9"/>
              <p:cNvSpPr>
                <a:spLocks/>
              </p:cNvSpPr>
              <p:nvPr/>
            </p:nvSpPr>
            <p:spPr bwMode="auto">
              <a:xfrm>
                <a:off x="13458826" y="2601433"/>
                <a:ext cx="1585913" cy="1101725"/>
              </a:xfrm>
              <a:custGeom>
                <a:avLst/>
                <a:gdLst>
                  <a:gd name="T0" fmla="*/ 377 w 1074"/>
                  <a:gd name="T1" fmla="*/ 0 h 746"/>
                  <a:gd name="T2" fmla="*/ 190 w 1074"/>
                  <a:gd name="T3" fmla="*/ 295 h 746"/>
                  <a:gd name="T4" fmla="*/ 190 w 1074"/>
                  <a:gd name="T5" fmla="*/ 309 h 746"/>
                  <a:gd name="T6" fmla="*/ 0 w 1074"/>
                  <a:gd name="T7" fmla="*/ 527 h 746"/>
                  <a:gd name="T8" fmla="*/ 219 w 1074"/>
                  <a:gd name="T9" fmla="*/ 746 h 746"/>
                  <a:gd name="T10" fmla="*/ 304 w 1074"/>
                  <a:gd name="T11" fmla="*/ 746 h 746"/>
                  <a:gd name="T12" fmla="*/ 342 w 1074"/>
                  <a:gd name="T13" fmla="*/ 746 h 746"/>
                  <a:gd name="T14" fmla="*/ 356 w 1074"/>
                  <a:gd name="T15" fmla="*/ 746 h 746"/>
                  <a:gd name="T16" fmla="*/ 366 w 1074"/>
                  <a:gd name="T17" fmla="*/ 746 h 746"/>
                  <a:gd name="T18" fmla="*/ 898 w 1074"/>
                  <a:gd name="T19" fmla="*/ 746 h 746"/>
                  <a:gd name="T20" fmla="*/ 924 w 1074"/>
                  <a:gd name="T21" fmla="*/ 746 h 746"/>
                  <a:gd name="T22" fmla="*/ 952 w 1074"/>
                  <a:gd name="T23" fmla="*/ 746 h 746"/>
                  <a:gd name="T24" fmla="*/ 1074 w 1074"/>
                  <a:gd name="T25" fmla="*/ 698 h 746"/>
                  <a:gd name="T26" fmla="*/ 377 w 1074"/>
                  <a:gd name="T27" fmla="*/ 0 h 746"/>
                  <a:gd name="T28" fmla="*/ 377 w 1074"/>
                  <a:gd name="T29" fmla="*/ 0 h 7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74" h="746">
                    <a:moveTo>
                      <a:pt x="377" y="0"/>
                    </a:moveTo>
                    <a:cubicBezTo>
                      <a:pt x="266" y="52"/>
                      <a:pt x="190" y="164"/>
                      <a:pt x="190" y="295"/>
                    </a:cubicBezTo>
                    <a:cubicBezTo>
                      <a:pt x="190" y="299"/>
                      <a:pt x="190" y="306"/>
                      <a:pt x="190" y="309"/>
                    </a:cubicBezTo>
                    <a:cubicBezTo>
                      <a:pt x="83" y="325"/>
                      <a:pt x="0" y="416"/>
                      <a:pt x="0" y="527"/>
                    </a:cubicBezTo>
                    <a:cubicBezTo>
                      <a:pt x="0" y="646"/>
                      <a:pt x="97" y="743"/>
                      <a:pt x="219" y="746"/>
                    </a:cubicBezTo>
                    <a:cubicBezTo>
                      <a:pt x="219" y="746"/>
                      <a:pt x="219" y="746"/>
                      <a:pt x="304" y="746"/>
                    </a:cubicBezTo>
                    <a:cubicBezTo>
                      <a:pt x="316" y="746"/>
                      <a:pt x="337" y="746"/>
                      <a:pt x="342" y="746"/>
                    </a:cubicBezTo>
                    <a:cubicBezTo>
                      <a:pt x="342" y="746"/>
                      <a:pt x="342" y="746"/>
                      <a:pt x="356" y="746"/>
                    </a:cubicBezTo>
                    <a:cubicBezTo>
                      <a:pt x="359" y="746"/>
                      <a:pt x="363" y="746"/>
                      <a:pt x="366" y="746"/>
                    </a:cubicBezTo>
                    <a:cubicBezTo>
                      <a:pt x="499" y="746"/>
                      <a:pt x="779" y="746"/>
                      <a:pt x="898" y="746"/>
                    </a:cubicBezTo>
                    <a:cubicBezTo>
                      <a:pt x="907" y="746"/>
                      <a:pt x="916" y="746"/>
                      <a:pt x="924" y="746"/>
                    </a:cubicBezTo>
                    <a:cubicBezTo>
                      <a:pt x="933" y="746"/>
                      <a:pt x="943" y="746"/>
                      <a:pt x="952" y="746"/>
                    </a:cubicBezTo>
                    <a:cubicBezTo>
                      <a:pt x="998" y="741"/>
                      <a:pt x="1038" y="722"/>
                      <a:pt x="1074" y="698"/>
                    </a:cubicBezTo>
                    <a:cubicBezTo>
                      <a:pt x="377" y="0"/>
                      <a:pt x="377" y="0"/>
                      <a:pt x="377" y="0"/>
                    </a:cubicBezTo>
                    <a:cubicBezTo>
                      <a:pt x="377" y="0"/>
                      <a:pt x="377" y="0"/>
                      <a:pt x="377" y="0"/>
                    </a:cubicBez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22" tIns="33611" rIns="67222" bIns="33611" numCol="1" anchor="t" anchorCtr="0" compatLnSpc="1">
                <a:prstTxWarp prst="textNoShape">
                  <a:avLst/>
                </a:prstTxWarp>
              </a:bodyPr>
              <a:lstStyle/>
              <a:p>
                <a:pPr defTabSz="685714"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</a:endParaRPr>
              </a:p>
            </p:txBody>
          </p:sp>
        </p:grpSp>
        <p:sp>
          <p:nvSpPr>
            <p:cNvPr id="364" name="TextBox 363"/>
            <p:cNvSpPr txBox="1"/>
            <p:nvPr/>
          </p:nvSpPr>
          <p:spPr>
            <a:xfrm>
              <a:off x="12003517" y="4826229"/>
              <a:ext cx="1638083" cy="229534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 defTabSz="671879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SzPct val="80000"/>
                <a:defRPr/>
              </a:pPr>
              <a:r>
                <a:rPr lang="en-US" sz="1029" kern="0" spc="-51" dirty="0">
                  <a:solidFill>
                    <a:srgbClr val="FFFFFF"/>
                  </a:solidFill>
                  <a:latin typeface="Segoe UI Light"/>
                  <a:ea typeface="ＭＳ Ｐゴシック" charset="0"/>
                  <a:cs typeface="Segoe UI Light"/>
                </a:rPr>
                <a:t>Partners</a:t>
              </a:r>
            </a:p>
          </p:txBody>
        </p:sp>
        <p:pic>
          <p:nvPicPr>
            <p:cNvPr id="365" name="Picture 364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64754" y="4092490"/>
              <a:ext cx="682105" cy="682105"/>
            </a:xfrm>
            <a:prstGeom prst="rect">
              <a:avLst/>
            </a:prstGeom>
          </p:spPr>
        </p:pic>
      </p:grpSp>
      <p:grpSp>
        <p:nvGrpSpPr>
          <p:cNvPr id="371" name="Group 370"/>
          <p:cNvGrpSpPr/>
          <p:nvPr/>
        </p:nvGrpSpPr>
        <p:grpSpPr>
          <a:xfrm>
            <a:off x="7656406" y="3801237"/>
            <a:ext cx="738095" cy="377141"/>
            <a:chOff x="9056289" y="5368072"/>
            <a:chExt cx="917394" cy="468756"/>
          </a:xfrm>
        </p:grpSpPr>
        <p:sp>
          <p:nvSpPr>
            <p:cNvPr id="372" name="Freeform 5"/>
            <p:cNvSpPr>
              <a:spLocks/>
            </p:cNvSpPr>
            <p:nvPr/>
          </p:nvSpPr>
          <p:spPr bwMode="auto">
            <a:xfrm>
              <a:off x="9056289" y="5799944"/>
              <a:ext cx="917394" cy="36884"/>
            </a:xfrm>
            <a:custGeom>
              <a:avLst/>
              <a:gdLst>
                <a:gd name="T0" fmla="*/ 0 w 578"/>
                <a:gd name="T1" fmla="*/ 6 h 23"/>
                <a:gd name="T2" fmla="*/ 0 w 578"/>
                <a:gd name="T3" fmla="*/ 11 h 23"/>
                <a:gd name="T4" fmla="*/ 0 w 578"/>
                <a:gd name="T5" fmla="*/ 12 h 23"/>
                <a:gd name="T6" fmla="*/ 0 w 578"/>
                <a:gd name="T7" fmla="*/ 12 h 23"/>
                <a:gd name="T8" fmla="*/ 0 w 578"/>
                <a:gd name="T9" fmla="*/ 13 h 23"/>
                <a:gd name="T10" fmla="*/ 0 w 578"/>
                <a:gd name="T11" fmla="*/ 14 h 23"/>
                <a:gd name="T12" fmla="*/ 11 w 578"/>
                <a:gd name="T13" fmla="*/ 23 h 23"/>
                <a:gd name="T14" fmla="*/ 566 w 578"/>
                <a:gd name="T15" fmla="*/ 23 h 23"/>
                <a:gd name="T16" fmla="*/ 578 w 578"/>
                <a:gd name="T17" fmla="*/ 15 h 23"/>
                <a:gd name="T18" fmla="*/ 578 w 578"/>
                <a:gd name="T19" fmla="*/ 14 h 23"/>
                <a:gd name="T20" fmla="*/ 578 w 578"/>
                <a:gd name="T21" fmla="*/ 6 h 23"/>
                <a:gd name="T22" fmla="*/ 0 w 578"/>
                <a:gd name="T23" fmla="*/ 6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8" h="23">
                  <a:moveTo>
                    <a:pt x="0" y="6"/>
                  </a:moveTo>
                  <a:cubicBezTo>
                    <a:pt x="0" y="18"/>
                    <a:pt x="0" y="11"/>
                    <a:pt x="0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9"/>
                    <a:pt x="6" y="23"/>
                    <a:pt x="11" y="23"/>
                  </a:cubicBezTo>
                  <a:cubicBezTo>
                    <a:pt x="566" y="23"/>
                    <a:pt x="566" y="23"/>
                    <a:pt x="566" y="23"/>
                  </a:cubicBezTo>
                  <a:cubicBezTo>
                    <a:pt x="572" y="23"/>
                    <a:pt x="576" y="20"/>
                    <a:pt x="578" y="15"/>
                  </a:cubicBezTo>
                  <a:cubicBezTo>
                    <a:pt x="578" y="14"/>
                    <a:pt x="578" y="14"/>
                    <a:pt x="578" y="14"/>
                  </a:cubicBezTo>
                  <a:cubicBezTo>
                    <a:pt x="578" y="0"/>
                    <a:pt x="578" y="6"/>
                    <a:pt x="578" y="6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373" name="Freeform 6"/>
            <p:cNvSpPr>
              <a:spLocks/>
            </p:cNvSpPr>
            <p:nvPr/>
          </p:nvSpPr>
          <p:spPr bwMode="auto">
            <a:xfrm>
              <a:off x="9172304" y="5368072"/>
              <a:ext cx="685363" cy="444614"/>
            </a:xfrm>
            <a:custGeom>
              <a:avLst/>
              <a:gdLst>
                <a:gd name="T0" fmla="*/ 15 w 432"/>
                <a:gd name="T1" fmla="*/ 278 h 278"/>
                <a:gd name="T2" fmla="*/ 418 w 432"/>
                <a:gd name="T3" fmla="*/ 278 h 278"/>
                <a:gd name="T4" fmla="*/ 432 w 432"/>
                <a:gd name="T5" fmla="*/ 263 h 278"/>
                <a:gd name="T6" fmla="*/ 432 w 432"/>
                <a:gd name="T7" fmla="*/ 15 h 278"/>
                <a:gd name="T8" fmla="*/ 418 w 432"/>
                <a:gd name="T9" fmla="*/ 0 h 278"/>
                <a:gd name="T10" fmla="*/ 15 w 432"/>
                <a:gd name="T11" fmla="*/ 0 h 278"/>
                <a:gd name="T12" fmla="*/ 0 w 432"/>
                <a:gd name="T13" fmla="*/ 15 h 278"/>
                <a:gd name="T14" fmla="*/ 0 w 432"/>
                <a:gd name="T15" fmla="*/ 263 h 278"/>
                <a:gd name="T16" fmla="*/ 15 w 432"/>
                <a:gd name="T17" fmla="*/ 278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2" h="278">
                  <a:moveTo>
                    <a:pt x="15" y="278"/>
                  </a:moveTo>
                  <a:cubicBezTo>
                    <a:pt x="418" y="278"/>
                    <a:pt x="418" y="278"/>
                    <a:pt x="418" y="278"/>
                  </a:cubicBezTo>
                  <a:cubicBezTo>
                    <a:pt x="427" y="278"/>
                    <a:pt x="432" y="272"/>
                    <a:pt x="432" y="263"/>
                  </a:cubicBezTo>
                  <a:cubicBezTo>
                    <a:pt x="432" y="15"/>
                    <a:pt x="432" y="15"/>
                    <a:pt x="432" y="15"/>
                  </a:cubicBezTo>
                  <a:cubicBezTo>
                    <a:pt x="432" y="6"/>
                    <a:pt x="427" y="0"/>
                    <a:pt x="418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8" y="0"/>
                    <a:pt x="0" y="6"/>
                    <a:pt x="0" y="15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272"/>
                    <a:pt x="8" y="278"/>
                    <a:pt x="15" y="278"/>
                  </a:cubicBezTo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374" name="Freeform 7"/>
            <p:cNvSpPr>
              <a:spLocks/>
            </p:cNvSpPr>
            <p:nvPr/>
          </p:nvSpPr>
          <p:spPr bwMode="auto">
            <a:xfrm>
              <a:off x="9202482" y="5393555"/>
              <a:ext cx="626350" cy="390295"/>
            </a:xfrm>
            <a:custGeom>
              <a:avLst/>
              <a:gdLst>
                <a:gd name="T0" fmla="*/ 0 w 395"/>
                <a:gd name="T1" fmla="*/ 0 h 244"/>
                <a:gd name="T2" fmla="*/ 395 w 395"/>
                <a:gd name="T3" fmla="*/ 0 h 244"/>
                <a:gd name="T4" fmla="*/ 395 w 395"/>
                <a:gd name="T5" fmla="*/ 244 h 244"/>
                <a:gd name="T6" fmla="*/ 0 w 395"/>
                <a:gd name="T7" fmla="*/ 244 h 244"/>
                <a:gd name="T8" fmla="*/ 0 w 395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5" h="244">
                  <a:moveTo>
                    <a:pt x="0" y="0"/>
                  </a:moveTo>
                  <a:cubicBezTo>
                    <a:pt x="395" y="0"/>
                    <a:pt x="395" y="0"/>
                    <a:pt x="395" y="0"/>
                  </a:cubicBezTo>
                  <a:cubicBezTo>
                    <a:pt x="395" y="244"/>
                    <a:pt x="395" y="244"/>
                    <a:pt x="395" y="244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375" name="Freeform 8"/>
            <p:cNvSpPr>
              <a:spLocks/>
            </p:cNvSpPr>
            <p:nvPr/>
          </p:nvSpPr>
          <p:spPr bwMode="auto">
            <a:xfrm>
              <a:off x="9202482" y="5393555"/>
              <a:ext cx="372859" cy="390295"/>
            </a:xfrm>
            <a:custGeom>
              <a:avLst/>
              <a:gdLst>
                <a:gd name="T0" fmla="*/ 235 w 235"/>
                <a:gd name="T1" fmla="*/ 0 h 244"/>
                <a:gd name="T2" fmla="*/ 205 w 235"/>
                <a:gd name="T3" fmla="*/ 0 h 244"/>
                <a:gd name="T4" fmla="*/ 0 w 235"/>
                <a:gd name="T5" fmla="*/ 0 h 244"/>
                <a:gd name="T6" fmla="*/ 0 w 235"/>
                <a:gd name="T7" fmla="*/ 244 h 244"/>
                <a:gd name="T8" fmla="*/ 0 w 235"/>
                <a:gd name="T9" fmla="*/ 0 h 244"/>
                <a:gd name="T10" fmla="*/ 235 w 235"/>
                <a:gd name="T11" fmla="*/ 0 h 244"/>
                <a:gd name="T12" fmla="*/ 235 w 235"/>
                <a:gd name="T13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244">
                  <a:moveTo>
                    <a:pt x="235" y="0"/>
                  </a:moveTo>
                  <a:cubicBezTo>
                    <a:pt x="205" y="0"/>
                    <a:pt x="205" y="0"/>
                    <a:pt x="20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44"/>
                    <a:pt x="0" y="244"/>
                    <a:pt x="0" y="24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3" y="0"/>
                    <a:pt x="179" y="0"/>
                    <a:pt x="235" y="0"/>
                  </a:cubicBezTo>
                  <a:cubicBezTo>
                    <a:pt x="235" y="0"/>
                    <a:pt x="235" y="0"/>
                    <a:pt x="235" y="0"/>
                  </a:cubicBezTo>
                </a:path>
              </a:pathLst>
            </a:custGeom>
            <a:solidFill>
              <a:srgbClr val="5C476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376" name="Freeform 9"/>
            <p:cNvSpPr>
              <a:spLocks/>
            </p:cNvSpPr>
            <p:nvPr/>
          </p:nvSpPr>
          <p:spPr bwMode="auto">
            <a:xfrm>
              <a:off x="9202482" y="5393555"/>
              <a:ext cx="372859" cy="390295"/>
            </a:xfrm>
            <a:custGeom>
              <a:avLst/>
              <a:gdLst>
                <a:gd name="T0" fmla="*/ 235 w 235"/>
                <a:gd name="T1" fmla="*/ 0 h 244"/>
                <a:gd name="T2" fmla="*/ 0 w 235"/>
                <a:gd name="T3" fmla="*/ 0 h 244"/>
                <a:gd name="T4" fmla="*/ 0 w 235"/>
                <a:gd name="T5" fmla="*/ 244 h 244"/>
                <a:gd name="T6" fmla="*/ 205 w 235"/>
                <a:gd name="T7" fmla="*/ 244 h 244"/>
                <a:gd name="T8" fmla="*/ 235 w 235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44">
                  <a:moveTo>
                    <a:pt x="235" y="0"/>
                  </a:moveTo>
                  <a:cubicBezTo>
                    <a:pt x="179" y="0"/>
                    <a:pt x="103" y="0"/>
                    <a:pt x="0" y="0"/>
                  </a:cubicBezTo>
                  <a:cubicBezTo>
                    <a:pt x="0" y="0"/>
                    <a:pt x="0" y="0"/>
                    <a:pt x="0" y="244"/>
                  </a:cubicBezTo>
                  <a:cubicBezTo>
                    <a:pt x="205" y="244"/>
                    <a:pt x="205" y="244"/>
                    <a:pt x="205" y="244"/>
                  </a:cubicBezTo>
                  <a:cubicBezTo>
                    <a:pt x="235" y="0"/>
                    <a:pt x="235" y="0"/>
                    <a:pt x="235" y="0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pic>
          <p:nvPicPr>
            <p:cNvPr id="377" name="Picture 376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723" y="5471022"/>
              <a:ext cx="182880" cy="225552"/>
            </a:xfrm>
            <a:prstGeom prst="rect">
              <a:avLst/>
            </a:prstGeom>
          </p:spPr>
        </p:pic>
      </p:grpSp>
      <p:grpSp>
        <p:nvGrpSpPr>
          <p:cNvPr id="378" name="Group 377"/>
          <p:cNvGrpSpPr/>
          <p:nvPr/>
        </p:nvGrpSpPr>
        <p:grpSpPr>
          <a:xfrm>
            <a:off x="7985898" y="3213772"/>
            <a:ext cx="253944" cy="452730"/>
            <a:chOff x="9756164" y="5515355"/>
            <a:chExt cx="315632" cy="562707"/>
          </a:xfrm>
        </p:grpSpPr>
        <p:grpSp>
          <p:nvGrpSpPr>
            <p:cNvPr id="379" name="Group 378"/>
            <p:cNvGrpSpPr/>
            <p:nvPr/>
          </p:nvGrpSpPr>
          <p:grpSpPr>
            <a:xfrm>
              <a:off x="9775734" y="5561863"/>
              <a:ext cx="276493" cy="449812"/>
              <a:chOff x="8817145" y="5862985"/>
              <a:chExt cx="200848" cy="344482"/>
            </a:xfrm>
          </p:grpSpPr>
          <p:sp>
            <p:nvSpPr>
              <p:cNvPr id="382" name="Rectangle 11"/>
              <p:cNvSpPr>
                <a:spLocks noChangeArrowheads="1"/>
              </p:cNvSpPr>
              <p:nvPr/>
            </p:nvSpPr>
            <p:spPr bwMode="auto">
              <a:xfrm>
                <a:off x="8817145" y="5869469"/>
                <a:ext cx="200848" cy="337998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383" name="Rectangle 12"/>
              <p:cNvSpPr>
                <a:spLocks noChangeArrowheads="1"/>
              </p:cNvSpPr>
              <p:nvPr/>
            </p:nvSpPr>
            <p:spPr bwMode="auto">
              <a:xfrm>
                <a:off x="8817145" y="5862985"/>
                <a:ext cx="200848" cy="337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384" name="Freeform 16"/>
              <p:cNvSpPr>
                <a:spLocks/>
              </p:cNvSpPr>
              <p:nvPr/>
            </p:nvSpPr>
            <p:spPr bwMode="auto">
              <a:xfrm>
                <a:off x="8817145" y="5862985"/>
                <a:ext cx="118213" cy="337998"/>
              </a:xfrm>
              <a:custGeom>
                <a:avLst/>
                <a:gdLst>
                  <a:gd name="T0" fmla="*/ 206 w 206"/>
                  <a:gd name="T1" fmla="*/ 0 h 589"/>
                  <a:gd name="T2" fmla="*/ 0 w 206"/>
                  <a:gd name="T3" fmla="*/ 0 h 589"/>
                  <a:gd name="T4" fmla="*/ 0 w 206"/>
                  <a:gd name="T5" fmla="*/ 589 h 589"/>
                  <a:gd name="T6" fmla="*/ 116 w 206"/>
                  <a:gd name="T7" fmla="*/ 589 h 589"/>
                  <a:gd name="T8" fmla="*/ 206 w 206"/>
                  <a:gd name="T9" fmla="*/ 0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589">
                    <a:moveTo>
                      <a:pt x="206" y="0"/>
                    </a:moveTo>
                    <a:lnTo>
                      <a:pt x="0" y="0"/>
                    </a:lnTo>
                    <a:lnTo>
                      <a:pt x="0" y="589"/>
                    </a:lnTo>
                    <a:lnTo>
                      <a:pt x="116" y="589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385" name="Freeform 17"/>
              <p:cNvSpPr>
                <a:spLocks/>
              </p:cNvSpPr>
              <p:nvPr/>
            </p:nvSpPr>
            <p:spPr bwMode="auto">
              <a:xfrm>
                <a:off x="8817145" y="5862985"/>
                <a:ext cx="118213" cy="337998"/>
              </a:xfrm>
              <a:custGeom>
                <a:avLst/>
                <a:gdLst>
                  <a:gd name="T0" fmla="*/ 206 w 206"/>
                  <a:gd name="T1" fmla="*/ 0 h 589"/>
                  <a:gd name="T2" fmla="*/ 0 w 206"/>
                  <a:gd name="T3" fmla="*/ 0 h 589"/>
                  <a:gd name="T4" fmla="*/ 0 w 206"/>
                  <a:gd name="T5" fmla="*/ 589 h 589"/>
                  <a:gd name="T6" fmla="*/ 116 w 206"/>
                  <a:gd name="T7" fmla="*/ 589 h 589"/>
                  <a:gd name="T8" fmla="*/ 206 w 206"/>
                  <a:gd name="T9" fmla="*/ 0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589">
                    <a:moveTo>
                      <a:pt x="206" y="0"/>
                    </a:moveTo>
                    <a:lnTo>
                      <a:pt x="0" y="0"/>
                    </a:lnTo>
                    <a:lnTo>
                      <a:pt x="0" y="589"/>
                    </a:lnTo>
                    <a:lnTo>
                      <a:pt x="116" y="589"/>
                    </a:lnTo>
                    <a:lnTo>
                      <a:pt x="20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</p:grpSp>
        <p:sp>
          <p:nvSpPr>
            <p:cNvPr id="380" name="Freeform 379"/>
            <p:cNvSpPr>
              <a:spLocks noChangeAspect="1"/>
            </p:cNvSpPr>
            <p:nvPr/>
          </p:nvSpPr>
          <p:spPr bwMode="black">
            <a:xfrm>
              <a:off x="9756164" y="5515355"/>
              <a:ext cx="315632" cy="562707"/>
            </a:xfrm>
            <a:custGeom>
              <a:avLst/>
              <a:gdLst>
                <a:gd name="connsiteX0" fmla="*/ 434533 w 869066"/>
                <a:gd name="connsiteY0" fmla="*/ 1384058 h 1549372"/>
                <a:gd name="connsiteX1" fmla="*/ 370525 w 869066"/>
                <a:gd name="connsiteY1" fmla="*/ 1448066 h 1549372"/>
                <a:gd name="connsiteX2" fmla="*/ 434533 w 869066"/>
                <a:gd name="connsiteY2" fmla="*/ 1512074 h 1549372"/>
                <a:gd name="connsiteX3" fmla="*/ 498541 w 869066"/>
                <a:gd name="connsiteY3" fmla="*/ 1448066 h 1549372"/>
                <a:gd name="connsiteX4" fmla="*/ 434533 w 869066"/>
                <a:gd name="connsiteY4" fmla="*/ 1384058 h 1549372"/>
                <a:gd name="connsiteX5" fmla="*/ 81603 w 869066"/>
                <a:gd name="connsiteY5" fmla="*/ 251558 h 1549372"/>
                <a:gd name="connsiteX6" fmla="*/ 81603 w 869066"/>
                <a:gd name="connsiteY6" fmla="*/ 1343379 h 1549372"/>
                <a:gd name="connsiteX7" fmla="*/ 787464 w 869066"/>
                <a:gd name="connsiteY7" fmla="*/ 1343379 h 1549372"/>
                <a:gd name="connsiteX8" fmla="*/ 787464 w 869066"/>
                <a:gd name="connsiteY8" fmla="*/ 251558 h 1549372"/>
                <a:gd name="connsiteX9" fmla="*/ 144847 w 869066"/>
                <a:gd name="connsiteY9" fmla="*/ 0 h 1549372"/>
                <a:gd name="connsiteX10" fmla="*/ 724219 w 869066"/>
                <a:gd name="connsiteY10" fmla="*/ 0 h 1549372"/>
                <a:gd name="connsiteX11" fmla="*/ 869066 w 869066"/>
                <a:gd name="connsiteY11" fmla="*/ 144847 h 1549372"/>
                <a:gd name="connsiteX12" fmla="*/ 869066 w 869066"/>
                <a:gd name="connsiteY12" fmla="*/ 1404525 h 1549372"/>
                <a:gd name="connsiteX13" fmla="*/ 724219 w 869066"/>
                <a:gd name="connsiteY13" fmla="*/ 1549372 h 1549372"/>
                <a:gd name="connsiteX14" fmla="*/ 144847 w 869066"/>
                <a:gd name="connsiteY14" fmla="*/ 1549372 h 1549372"/>
                <a:gd name="connsiteX15" fmla="*/ 0 w 869066"/>
                <a:gd name="connsiteY15" fmla="*/ 1404525 h 1549372"/>
                <a:gd name="connsiteX16" fmla="*/ 0 w 869066"/>
                <a:gd name="connsiteY16" fmla="*/ 144847 h 1549372"/>
                <a:gd name="connsiteX17" fmla="*/ 144847 w 869066"/>
                <a:gd name="connsiteY17" fmla="*/ 0 h 1549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69066" h="1549372">
                  <a:moveTo>
                    <a:pt x="434533" y="1384058"/>
                  </a:moveTo>
                  <a:cubicBezTo>
                    <a:pt x="399182" y="1384058"/>
                    <a:pt x="370525" y="1412715"/>
                    <a:pt x="370525" y="1448066"/>
                  </a:cubicBezTo>
                  <a:cubicBezTo>
                    <a:pt x="370525" y="1483417"/>
                    <a:pt x="399182" y="1512074"/>
                    <a:pt x="434533" y="1512074"/>
                  </a:cubicBezTo>
                  <a:cubicBezTo>
                    <a:pt x="469884" y="1512074"/>
                    <a:pt x="498541" y="1483417"/>
                    <a:pt x="498541" y="1448066"/>
                  </a:cubicBezTo>
                  <a:cubicBezTo>
                    <a:pt x="498541" y="1412715"/>
                    <a:pt x="469884" y="1384058"/>
                    <a:pt x="434533" y="1384058"/>
                  </a:cubicBezTo>
                  <a:close/>
                  <a:moveTo>
                    <a:pt x="81603" y="251558"/>
                  </a:moveTo>
                  <a:lnTo>
                    <a:pt x="81603" y="1343379"/>
                  </a:lnTo>
                  <a:lnTo>
                    <a:pt x="787464" y="1343379"/>
                  </a:lnTo>
                  <a:lnTo>
                    <a:pt x="787464" y="251558"/>
                  </a:lnTo>
                  <a:close/>
                  <a:moveTo>
                    <a:pt x="144847" y="0"/>
                  </a:moveTo>
                  <a:lnTo>
                    <a:pt x="724219" y="0"/>
                  </a:lnTo>
                  <a:cubicBezTo>
                    <a:pt x="804216" y="0"/>
                    <a:pt x="869066" y="64850"/>
                    <a:pt x="869066" y="144847"/>
                  </a:cubicBezTo>
                  <a:lnTo>
                    <a:pt x="869066" y="1404525"/>
                  </a:lnTo>
                  <a:cubicBezTo>
                    <a:pt x="869066" y="1484522"/>
                    <a:pt x="804216" y="1549372"/>
                    <a:pt x="724219" y="1549372"/>
                  </a:cubicBezTo>
                  <a:lnTo>
                    <a:pt x="144847" y="1549372"/>
                  </a:lnTo>
                  <a:cubicBezTo>
                    <a:pt x="64850" y="1549372"/>
                    <a:pt x="0" y="1484522"/>
                    <a:pt x="0" y="1404525"/>
                  </a:cubicBezTo>
                  <a:lnTo>
                    <a:pt x="0" y="144847"/>
                  </a:lnTo>
                  <a:cubicBezTo>
                    <a:pt x="0" y="64850"/>
                    <a:pt x="64850" y="0"/>
                    <a:pt x="144847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45" tIns="107556" rIns="134445" bIns="10755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1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381" name="Picture 380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2974" y="5669346"/>
              <a:ext cx="182012" cy="224480"/>
            </a:xfrm>
            <a:prstGeom prst="rect">
              <a:avLst/>
            </a:prstGeom>
          </p:spPr>
        </p:pic>
      </p:grpSp>
      <p:grpSp>
        <p:nvGrpSpPr>
          <p:cNvPr id="386" name="Group 385"/>
          <p:cNvGrpSpPr/>
          <p:nvPr/>
        </p:nvGrpSpPr>
        <p:grpSpPr>
          <a:xfrm>
            <a:off x="8530010" y="3805173"/>
            <a:ext cx="201299" cy="345810"/>
            <a:chOff x="9002225" y="4856834"/>
            <a:chExt cx="250199" cy="429814"/>
          </a:xfrm>
        </p:grpSpPr>
        <p:grpSp>
          <p:nvGrpSpPr>
            <p:cNvPr id="387" name="Group 386"/>
            <p:cNvGrpSpPr>
              <a:grpSpLocks noChangeAspect="1"/>
            </p:cNvGrpSpPr>
            <p:nvPr/>
          </p:nvGrpSpPr>
          <p:grpSpPr>
            <a:xfrm>
              <a:off x="9002225" y="4856834"/>
              <a:ext cx="250199" cy="429814"/>
              <a:chOff x="7170738" y="7689850"/>
              <a:chExt cx="692150" cy="1189038"/>
            </a:xfrm>
          </p:grpSpPr>
          <p:sp>
            <p:nvSpPr>
              <p:cNvPr id="389" name="Freeform 10"/>
              <p:cNvSpPr>
                <a:spLocks/>
              </p:cNvSpPr>
              <p:nvPr/>
            </p:nvSpPr>
            <p:spPr bwMode="auto">
              <a:xfrm>
                <a:off x="7170738" y="7689850"/>
                <a:ext cx="692150" cy="1189038"/>
              </a:xfrm>
              <a:custGeom>
                <a:avLst/>
                <a:gdLst>
                  <a:gd name="T0" fmla="*/ 172 w 184"/>
                  <a:gd name="T1" fmla="*/ 0 h 314"/>
                  <a:gd name="T2" fmla="*/ 12 w 184"/>
                  <a:gd name="T3" fmla="*/ 0 h 314"/>
                  <a:gd name="T4" fmla="*/ 0 w 184"/>
                  <a:gd name="T5" fmla="*/ 12 h 314"/>
                  <a:gd name="T6" fmla="*/ 0 w 184"/>
                  <a:gd name="T7" fmla="*/ 302 h 314"/>
                  <a:gd name="T8" fmla="*/ 12 w 184"/>
                  <a:gd name="T9" fmla="*/ 314 h 314"/>
                  <a:gd name="T10" fmla="*/ 172 w 184"/>
                  <a:gd name="T11" fmla="*/ 314 h 314"/>
                  <a:gd name="T12" fmla="*/ 184 w 184"/>
                  <a:gd name="T13" fmla="*/ 302 h 314"/>
                  <a:gd name="T14" fmla="*/ 184 w 184"/>
                  <a:gd name="T15" fmla="*/ 12 h 314"/>
                  <a:gd name="T16" fmla="*/ 172 w 184"/>
                  <a:gd name="T17" fmla="*/ 0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4" h="314">
                    <a:moveTo>
                      <a:pt x="172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6" y="0"/>
                      <a:pt x="0" y="5"/>
                      <a:pt x="0" y="12"/>
                    </a:cubicBezTo>
                    <a:cubicBezTo>
                      <a:pt x="0" y="302"/>
                      <a:pt x="0" y="302"/>
                      <a:pt x="0" y="302"/>
                    </a:cubicBezTo>
                    <a:cubicBezTo>
                      <a:pt x="0" y="308"/>
                      <a:pt x="6" y="314"/>
                      <a:pt x="12" y="314"/>
                    </a:cubicBezTo>
                    <a:cubicBezTo>
                      <a:pt x="172" y="314"/>
                      <a:pt x="172" y="314"/>
                      <a:pt x="172" y="314"/>
                    </a:cubicBezTo>
                    <a:cubicBezTo>
                      <a:pt x="178" y="314"/>
                      <a:pt x="184" y="308"/>
                      <a:pt x="184" y="302"/>
                    </a:cubicBezTo>
                    <a:cubicBezTo>
                      <a:pt x="184" y="12"/>
                      <a:pt x="184" y="12"/>
                      <a:pt x="184" y="12"/>
                    </a:cubicBezTo>
                    <a:cubicBezTo>
                      <a:pt x="184" y="5"/>
                      <a:pt x="178" y="0"/>
                      <a:pt x="172" y="0"/>
                    </a:cubicBezTo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390" name="Rectangle 11"/>
              <p:cNvSpPr>
                <a:spLocks noChangeArrowheads="1"/>
              </p:cNvSpPr>
              <p:nvPr/>
            </p:nvSpPr>
            <p:spPr bwMode="auto">
              <a:xfrm>
                <a:off x="7239000" y="7758113"/>
                <a:ext cx="555625" cy="935038"/>
              </a:xfrm>
              <a:prstGeom prst="rect">
                <a:avLst/>
              </a:prstGeom>
              <a:solidFill>
                <a:srgbClr val="0C5D0C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391" name="Rectangle 12"/>
              <p:cNvSpPr>
                <a:spLocks noChangeArrowheads="1"/>
              </p:cNvSpPr>
              <p:nvPr/>
            </p:nvSpPr>
            <p:spPr bwMode="auto">
              <a:xfrm>
                <a:off x="7239000" y="7758113"/>
                <a:ext cx="555625" cy="935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392" name="Freeform 13"/>
              <p:cNvSpPr>
                <a:spLocks/>
              </p:cNvSpPr>
              <p:nvPr/>
            </p:nvSpPr>
            <p:spPr bwMode="auto">
              <a:xfrm>
                <a:off x="7412038" y="8750300"/>
                <a:ext cx="209550" cy="26988"/>
              </a:xfrm>
              <a:custGeom>
                <a:avLst/>
                <a:gdLst>
                  <a:gd name="T0" fmla="*/ 56 w 56"/>
                  <a:gd name="T1" fmla="*/ 3 h 7"/>
                  <a:gd name="T2" fmla="*/ 52 w 56"/>
                  <a:gd name="T3" fmla="*/ 7 h 7"/>
                  <a:gd name="T4" fmla="*/ 4 w 56"/>
                  <a:gd name="T5" fmla="*/ 7 h 7"/>
                  <a:gd name="T6" fmla="*/ 0 w 56"/>
                  <a:gd name="T7" fmla="*/ 3 h 7"/>
                  <a:gd name="T8" fmla="*/ 4 w 56"/>
                  <a:gd name="T9" fmla="*/ 0 h 7"/>
                  <a:gd name="T10" fmla="*/ 52 w 56"/>
                  <a:gd name="T11" fmla="*/ 0 h 7"/>
                  <a:gd name="T12" fmla="*/ 56 w 56"/>
                  <a:gd name="T13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7">
                    <a:moveTo>
                      <a:pt x="56" y="3"/>
                    </a:moveTo>
                    <a:cubicBezTo>
                      <a:pt x="56" y="5"/>
                      <a:pt x="54" y="7"/>
                      <a:pt x="52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2" y="7"/>
                      <a:pt x="0" y="5"/>
                      <a:pt x="0" y="3"/>
                    </a:cubicBezTo>
                    <a:cubicBezTo>
                      <a:pt x="0" y="1"/>
                      <a:pt x="2" y="0"/>
                      <a:pt x="4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4" y="0"/>
                      <a:pt x="56" y="1"/>
                      <a:pt x="56" y="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393" name="Rectangle 14"/>
              <p:cNvSpPr>
                <a:spLocks noChangeArrowheads="1"/>
              </p:cNvSpPr>
              <p:nvPr/>
            </p:nvSpPr>
            <p:spPr bwMode="auto">
              <a:xfrm>
                <a:off x="7239000" y="8693150"/>
                <a:ext cx="184150" cy="1588"/>
              </a:xfrm>
              <a:prstGeom prst="rect">
                <a:avLst/>
              </a:prstGeom>
              <a:solidFill>
                <a:srgbClr val="5C4768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394" name="Freeform 15"/>
              <p:cNvSpPr>
                <a:spLocks/>
              </p:cNvSpPr>
              <p:nvPr/>
            </p:nvSpPr>
            <p:spPr bwMode="auto">
              <a:xfrm>
                <a:off x="7239000" y="8693150"/>
                <a:ext cx="184150" cy="0"/>
              </a:xfrm>
              <a:custGeom>
                <a:avLst/>
                <a:gdLst>
                  <a:gd name="T0" fmla="*/ 116 w 116"/>
                  <a:gd name="T1" fmla="*/ 0 w 116"/>
                  <a:gd name="T2" fmla="*/ 0 w 116"/>
                  <a:gd name="T3" fmla="*/ 116 w 11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16">
                    <a:moveTo>
                      <a:pt x="116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11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395" name="Freeform 16"/>
              <p:cNvSpPr>
                <a:spLocks/>
              </p:cNvSpPr>
              <p:nvPr/>
            </p:nvSpPr>
            <p:spPr bwMode="auto">
              <a:xfrm>
                <a:off x="7239000" y="7758113"/>
                <a:ext cx="327025" cy="935038"/>
              </a:xfrm>
              <a:custGeom>
                <a:avLst/>
                <a:gdLst>
                  <a:gd name="T0" fmla="*/ 206 w 206"/>
                  <a:gd name="T1" fmla="*/ 0 h 589"/>
                  <a:gd name="T2" fmla="*/ 0 w 206"/>
                  <a:gd name="T3" fmla="*/ 0 h 589"/>
                  <a:gd name="T4" fmla="*/ 0 w 206"/>
                  <a:gd name="T5" fmla="*/ 589 h 589"/>
                  <a:gd name="T6" fmla="*/ 116 w 206"/>
                  <a:gd name="T7" fmla="*/ 589 h 589"/>
                  <a:gd name="T8" fmla="*/ 206 w 206"/>
                  <a:gd name="T9" fmla="*/ 0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589">
                    <a:moveTo>
                      <a:pt x="206" y="0"/>
                    </a:moveTo>
                    <a:lnTo>
                      <a:pt x="0" y="0"/>
                    </a:lnTo>
                    <a:lnTo>
                      <a:pt x="0" y="589"/>
                    </a:lnTo>
                    <a:lnTo>
                      <a:pt x="116" y="589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rgbClr val="107C10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396" name="Freeform 17"/>
              <p:cNvSpPr>
                <a:spLocks/>
              </p:cNvSpPr>
              <p:nvPr/>
            </p:nvSpPr>
            <p:spPr bwMode="auto">
              <a:xfrm>
                <a:off x="7239000" y="7758113"/>
                <a:ext cx="327025" cy="935038"/>
              </a:xfrm>
              <a:custGeom>
                <a:avLst/>
                <a:gdLst>
                  <a:gd name="T0" fmla="*/ 206 w 206"/>
                  <a:gd name="T1" fmla="*/ 0 h 589"/>
                  <a:gd name="T2" fmla="*/ 0 w 206"/>
                  <a:gd name="T3" fmla="*/ 0 h 589"/>
                  <a:gd name="T4" fmla="*/ 0 w 206"/>
                  <a:gd name="T5" fmla="*/ 589 h 589"/>
                  <a:gd name="T6" fmla="*/ 116 w 206"/>
                  <a:gd name="T7" fmla="*/ 589 h 589"/>
                  <a:gd name="T8" fmla="*/ 206 w 206"/>
                  <a:gd name="T9" fmla="*/ 0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589">
                    <a:moveTo>
                      <a:pt x="206" y="0"/>
                    </a:moveTo>
                    <a:lnTo>
                      <a:pt x="0" y="0"/>
                    </a:lnTo>
                    <a:lnTo>
                      <a:pt x="0" y="589"/>
                    </a:lnTo>
                    <a:lnTo>
                      <a:pt x="116" y="589"/>
                    </a:lnTo>
                    <a:lnTo>
                      <a:pt x="20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</p:grpSp>
        <p:pic>
          <p:nvPicPr>
            <p:cNvPr id="388" name="Picture 387"/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8983" y="4962932"/>
              <a:ext cx="182880" cy="182880"/>
            </a:xfrm>
            <a:prstGeom prst="rect">
              <a:avLst/>
            </a:prstGeom>
          </p:spPr>
        </p:pic>
      </p:grpSp>
      <p:grpSp>
        <p:nvGrpSpPr>
          <p:cNvPr id="397" name="Group 396"/>
          <p:cNvGrpSpPr/>
          <p:nvPr/>
        </p:nvGrpSpPr>
        <p:grpSpPr>
          <a:xfrm>
            <a:off x="7245784" y="4484937"/>
            <a:ext cx="564426" cy="366711"/>
            <a:chOff x="9395668" y="5738190"/>
            <a:chExt cx="701537" cy="455793"/>
          </a:xfrm>
        </p:grpSpPr>
        <p:sp>
          <p:nvSpPr>
            <p:cNvPr id="398" name="Freeform 18"/>
            <p:cNvSpPr>
              <a:spLocks/>
            </p:cNvSpPr>
            <p:nvPr/>
          </p:nvSpPr>
          <p:spPr bwMode="auto">
            <a:xfrm>
              <a:off x="9395668" y="5738190"/>
              <a:ext cx="701537" cy="455793"/>
            </a:xfrm>
            <a:custGeom>
              <a:avLst/>
              <a:gdLst>
                <a:gd name="T0" fmla="*/ 14 w 432"/>
                <a:gd name="T1" fmla="*/ 278 h 278"/>
                <a:gd name="T2" fmla="*/ 418 w 432"/>
                <a:gd name="T3" fmla="*/ 278 h 278"/>
                <a:gd name="T4" fmla="*/ 432 w 432"/>
                <a:gd name="T5" fmla="*/ 263 h 278"/>
                <a:gd name="T6" fmla="*/ 432 w 432"/>
                <a:gd name="T7" fmla="*/ 15 h 278"/>
                <a:gd name="T8" fmla="*/ 418 w 432"/>
                <a:gd name="T9" fmla="*/ 0 h 278"/>
                <a:gd name="T10" fmla="*/ 14 w 432"/>
                <a:gd name="T11" fmla="*/ 0 h 278"/>
                <a:gd name="T12" fmla="*/ 0 w 432"/>
                <a:gd name="T13" fmla="*/ 15 h 278"/>
                <a:gd name="T14" fmla="*/ 0 w 432"/>
                <a:gd name="T15" fmla="*/ 263 h 278"/>
                <a:gd name="T16" fmla="*/ 14 w 432"/>
                <a:gd name="T17" fmla="*/ 278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2" h="278">
                  <a:moveTo>
                    <a:pt x="14" y="278"/>
                  </a:moveTo>
                  <a:cubicBezTo>
                    <a:pt x="418" y="278"/>
                    <a:pt x="418" y="278"/>
                    <a:pt x="418" y="278"/>
                  </a:cubicBezTo>
                  <a:cubicBezTo>
                    <a:pt x="427" y="278"/>
                    <a:pt x="432" y="272"/>
                    <a:pt x="432" y="263"/>
                  </a:cubicBezTo>
                  <a:cubicBezTo>
                    <a:pt x="432" y="15"/>
                    <a:pt x="432" y="15"/>
                    <a:pt x="432" y="15"/>
                  </a:cubicBezTo>
                  <a:cubicBezTo>
                    <a:pt x="432" y="6"/>
                    <a:pt x="427" y="0"/>
                    <a:pt x="41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7" y="0"/>
                    <a:pt x="0" y="6"/>
                    <a:pt x="0" y="15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272"/>
                    <a:pt x="7" y="278"/>
                    <a:pt x="14" y="278"/>
                  </a:cubicBezTo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 kern="0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sp>
          <p:nvSpPr>
            <p:cNvPr id="399" name="Freeform 20"/>
            <p:cNvSpPr>
              <a:spLocks noEditPoints="1"/>
            </p:cNvSpPr>
            <p:nvPr/>
          </p:nvSpPr>
          <p:spPr bwMode="auto">
            <a:xfrm>
              <a:off x="9555607" y="5776973"/>
              <a:ext cx="381658" cy="378226"/>
            </a:xfrm>
            <a:custGeom>
              <a:avLst/>
              <a:gdLst>
                <a:gd name="T0" fmla="*/ 0 w 235"/>
                <a:gd name="T1" fmla="*/ 0 h 231"/>
                <a:gd name="T2" fmla="*/ 0 w 235"/>
                <a:gd name="T3" fmla="*/ 0 h 231"/>
                <a:gd name="T4" fmla="*/ 0 w 235"/>
                <a:gd name="T5" fmla="*/ 231 h 231"/>
                <a:gd name="T6" fmla="*/ 0 w 235"/>
                <a:gd name="T7" fmla="*/ 0 h 231"/>
                <a:gd name="T8" fmla="*/ 0 w 235"/>
                <a:gd name="T9" fmla="*/ 0 h 231"/>
                <a:gd name="T10" fmla="*/ 0 w 235"/>
                <a:gd name="T11" fmla="*/ 0 h 231"/>
                <a:gd name="T12" fmla="*/ 235 w 235"/>
                <a:gd name="T13" fmla="*/ 0 h 231"/>
                <a:gd name="T14" fmla="*/ 205 w 235"/>
                <a:gd name="T15" fmla="*/ 0 h 231"/>
                <a:gd name="T16" fmla="*/ 0 w 235"/>
                <a:gd name="T17" fmla="*/ 0 h 231"/>
                <a:gd name="T18" fmla="*/ 0 w 235"/>
                <a:gd name="T19" fmla="*/ 0 h 231"/>
                <a:gd name="T20" fmla="*/ 235 w 235"/>
                <a:gd name="T21" fmla="*/ 0 h 231"/>
                <a:gd name="T22" fmla="*/ 235 w 235"/>
                <a:gd name="T23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5" h="23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20"/>
                    <a:pt x="0" y="1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235" y="0"/>
                  </a:moveTo>
                  <a:cubicBezTo>
                    <a:pt x="205" y="0"/>
                    <a:pt x="205" y="0"/>
                    <a:pt x="20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2" y="0"/>
                    <a:pt x="179" y="0"/>
                    <a:pt x="235" y="0"/>
                  </a:cubicBezTo>
                  <a:cubicBezTo>
                    <a:pt x="235" y="0"/>
                    <a:pt x="235" y="0"/>
                    <a:pt x="235" y="0"/>
                  </a:cubicBezTo>
                </a:path>
              </a:pathLst>
            </a:custGeom>
            <a:solidFill>
              <a:srgbClr val="5C4768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7213" tIns="33606" rIns="67213" bIns="33606" numCol="1" anchor="t" anchorCtr="0" compatLnSpc="1">
              <a:prstTxWarp prst="textNoShape">
                <a:avLst/>
              </a:prstTxWarp>
            </a:bodyPr>
            <a:lstStyle/>
            <a:p>
              <a:pPr defTabSz="684936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24">
                <a:solidFill>
                  <a:srgbClr val="505050"/>
                </a:solidFill>
                <a:latin typeface="Segoe UI"/>
                <a:ea typeface="ＭＳ Ｐゴシック" charset="0"/>
              </a:endParaRPr>
            </a:p>
          </p:txBody>
        </p:sp>
        <p:grpSp>
          <p:nvGrpSpPr>
            <p:cNvPr id="400" name="Group 399"/>
            <p:cNvGrpSpPr/>
            <p:nvPr/>
          </p:nvGrpSpPr>
          <p:grpSpPr>
            <a:xfrm>
              <a:off x="9426557" y="5757067"/>
              <a:ext cx="639758" cy="398133"/>
              <a:chOff x="9377285" y="4828383"/>
              <a:chExt cx="639758" cy="398133"/>
            </a:xfrm>
          </p:grpSpPr>
          <p:sp>
            <p:nvSpPr>
              <p:cNvPr id="402" name="Freeform 19"/>
              <p:cNvSpPr>
                <a:spLocks/>
              </p:cNvSpPr>
              <p:nvPr/>
            </p:nvSpPr>
            <p:spPr bwMode="auto">
              <a:xfrm>
                <a:off x="9377285" y="4828383"/>
                <a:ext cx="639758" cy="398132"/>
              </a:xfrm>
              <a:custGeom>
                <a:avLst/>
                <a:gdLst>
                  <a:gd name="T0" fmla="*/ 0 w 394"/>
                  <a:gd name="T1" fmla="*/ 12 h 243"/>
                  <a:gd name="T2" fmla="*/ 394 w 394"/>
                  <a:gd name="T3" fmla="*/ 12 h 243"/>
                  <a:gd name="T4" fmla="*/ 394 w 394"/>
                  <a:gd name="T5" fmla="*/ 243 h 243"/>
                  <a:gd name="T6" fmla="*/ 0 w 394"/>
                  <a:gd name="T7" fmla="*/ 243 h 243"/>
                  <a:gd name="T8" fmla="*/ 0 w 394"/>
                  <a:gd name="T9" fmla="*/ 12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4" h="243">
                    <a:moveTo>
                      <a:pt x="0" y="12"/>
                    </a:moveTo>
                    <a:cubicBezTo>
                      <a:pt x="394" y="12"/>
                      <a:pt x="394" y="12"/>
                      <a:pt x="394" y="12"/>
                    </a:cubicBezTo>
                    <a:cubicBezTo>
                      <a:pt x="394" y="173"/>
                      <a:pt x="394" y="243"/>
                      <a:pt x="394" y="243"/>
                    </a:cubicBezTo>
                    <a:cubicBezTo>
                      <a:pt x="0" y="243"/>
                      <a:pt x="0" y="243"/>
                      <a:pt x="0" y="243"/>
                    </a:cubicBezTo>
                    <a:cubicBezTo>
                      <a:pt x="0" y="0"/>
                      <a:pt x="0" y="12"/>
                      <a:pt x="0" y="12"/>
                    </a:cubicBezTo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403" name="Freeform 21"/>
              <p:cNvSpPr>
                <a:spLocks noEditPoints="1"/>
              </p:cNvSpPr>
              <p:nvPr/>
            </p:nvSpPr>
            <p:spPr bwMode="auto">
              <a:xfrm>
                <a:off x="9377285" y="4848290"/>
                <a:ext cx="381658" cy="378226"/>
              </a:xfrm>
              <a:custGeom>
                <a:avLst/>
                <a:gdLst>
                  <a:gd name="T0" fmla="*/ 235 w 235"/>
                  <a:gd name="T1" fmla="*/ 0 h 231"/>
                  <a:gd name="T2" fmla="*/ 0 w 235"/>
                  <a:gd name="T3" fmla="*/ 0 h 231"/>
                  <a:gd name="T4" fmla="*/ 0 w 235"/>
                  <a:gd name="T5" fmla="*/ 231 h 231"/>
                  <a:gd name="T6" fmla="*/ 205 w 235"/>
                  <a:gd name="T7" fmla="*/ 231 h 231"/>
                  <a:gd name="T8" fmla="*/ 235 w 235"/>
                  <a:gd name="T9" fmla="*/ 0 h 231"/>
                  <a:gd name="T10" fmla="*/ 0 w 235"/>
                  <a:gd name="T11" fmla="*/ 0 h 231"/>
                  <a:gd name="T12" fmla="*/ 0 w 235"/>
                  <a:gd name="T13" fmla="*/ 0 h 231"/>
                  <a:gd name="T14" fmla="*/ 0 w 235"/>
                  <a:gd name="T15" fmla="*/ 0 h 231"/>
                  <a:gd name="T16" fmla="*/ 0 w 235"/>
                  <a:gd name="T17" fmla="*/ 0 h 231"/>
                  <a:gd name="T18" fmla="*/ 0 w 235"/>
                  <a:gd name="T19" fmla="*/ 0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5" h="231">
                    <a:moveTo>
                      <a:pt x="235" y="0"/>
                    </a:moveTo>
                    <a:cubicBezTo>
                      <a:pt x="179" y="0"/>
                      <a:pt x="102" y="0"/>
                      <a:pt x="0" y="0"/>
                    </a:cubicBezTo>
                    <a:cubicBezTo>
                      <a:pt x="0" y="1"/>
                      <a:pt x="0" y="20"/>
                      <a:pt x="0" y="231"/>
                    </a:cubicBezTo>
                    <a:cubicBezTo>
                      <a:pt x="205" y="231"/>
                      <a:pt x="205" y="231"/>
                      <a:pt x="205" y="231"/>
                    </a:cubicBezTo>
                    <a:cubicBezTo>
                      <a:pt x="235" y="0"/>
                      <a:pt x="235" y="0"/>
                      <a:pt x="235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</p:grpSp>
        <p:pic>
          <p:nvPicPr>
            <p:cNvPr id="401" name="Picture 400"/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0625" y="5840275"/>
              <a:ext cx="251622" cy="251622"/>
            </a:xfrm>
            <a:prstGeom prst="rect">
              <a:avLst/>
            </a:prstGeom>
          </p:spPr>
        </p:pic>
      </p:grpSp>
      <p:grpSp>
        <p:nvGrpSpPr>
          <p:cNvPr id="404" name="Group 403"/>
          <p:cNvGrpSpPr/>
          <p:nvPr/>
        </p:nvGrpSpPr>
        <p:grpSpPr>
          <a:xfrm>
            <a:off x="6315518" y="4168772"/>
            <a:ext cx="858378" cy="675542"/>
            <a:chOff x="8034234" y="5491859"/>
            <a:chExt cx="946094" cy="744573"/>
          </a:xfrm>
        </p:grpSpPr>
        <p:grpSp>
          <p:nvGrpSpPr>
            <p:cNvPr id="405" name="Group 404"/>
            <p:cNvGrpSpPr/>
            <p:nvPr/>
          </p:nvGrpSpPr>
          <p:grpSpPr>
            <a:xfrm>
              <a:off x="8063062" y="5528181"/>
              <a:ext cx="888439" cy="524688"/>
              <a:chOff x="8072998" y="5528181"/>
              <a:chExt cx="888439" cy="524688"/>
            </a:xfrm>
          </p:grpSpPr>
          <p:sp>
            <p:nvSpPr>
              <p:cNvPr id="408" name="Freeform 7"/>
              <p:cNvSpPr>
                <a:spLocks/>
              </p:cNvSpPr>
              <p:nvPr/>
            </p:nvSpPr>
            <p:spPr bwMode="auto">
              <a:xfrm>
                <a:off x="8072998" y="5528181"/>
                <a:ext cx="888439" cy="524688"/>
              </a:xfrm>
              <a:custGeom>
                <a:avLst/>
                <a:gdLst>
                  <a:gd name="T0" fmla="*/ 0 w 395"/>
                  <a:gd name="T1" fmla="*/ 0 h 244"/>
                  <a:gd name="T2" fmla="*/ 395 w 395"/>
                  <a:gd name="T3" fmla="*/ 0 h 244"/>
                  <a:gd name="T4" fmla="*/ 395 w 395"/>
                  <a:gd name="T5" fmla="*/ 244 h 244"/>
                  <a:gd name="T6" fmla="*/ 0 w 395"/>
                  <a:gd name="T7" fmla="*/ 244 h 244"/>
                  <a:gd name="T8" fmla="*/ 0 w 395"/>
                  <a:gd name="T9" fmla="*/ 0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5" h="244">
                    <a:moveTo>
                      <a:pt x="0" y="0"/>
                    </a:moveTo>
                    <a:cubicBezTo>
                      <a:pt x="395" y="0"/>
                      <a:pt x="395" y="0"/>
                      <a:pt x="395" y="0"/>
                    </a:cubicBezTo>
                    <a:cubicBezTo>
                      <a:pt x="395" y="244"/>
                      <a:pt x="395" y="244"/>
                      <a:pt x="395" y="244"/>
                    </a:cubicBezTo>
                    <a:cubicBezTo>
                      <a:pt x="0" y="244"/>
                      <a:pt x="0" y="244"/>
                      <a:pt x="0" y="24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  <p:sp>
            <p:nvSpPr>
              <p:cNvPr id="409" name="Freeform 9"/>
              <p:cNvSpPr>
                <a:spLocks/>
              </p:cNvSpPr>
              <p:nvPr/>
            </p:nvSpPr>
            <p:spPr bwMode="auto">
              <a:xfrm>
                <a:off x="8072999" y="5528181"/>
                <a:ext cx="528878" cy="524688"/>
              </a:xfrm>
              <a:custGeom>
                <a:avLst/>
                <a:gdLst>
                  <a:gd name="T0" fmla="*/ 235 w 235"/>
                  <a:gd name="T1" fmla="*/ 0 h 244"/>
                  <a:gd name="T2" fmla="*/ 0 w 235"/>
                  <a:gd name="T3" fmla="*/ 0 h 244"/>
                  <a:gd name="T4" fmla="*/ 0 w 235"/>
                  <a:gd name="T5" fmla="*/ 244 h 244"/>
                  <a:gd name="T6" fmla="*/ 205 w 235"/>
                  <a:gd name="T7" fmla="*/ 244 h 244"/>
                  <a:gd name="T8" fmla="*/ 235 w 235"/>
                  <a:gd name="T9" fmla="*/ 0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5" h="244">
                    <a:moveTo>
                      <a:pt x="235" y="0"/>
                    </a:moveTo>
                    <a:cubicBezTo>
                      <a:pt x="179" y="0"/>
                      <a:pt x="103" y="0"/>
                      <a:pt x="0" y="0"/>
                    </a:cubicBezTo>
                    <a:cubicBezTo>
                      <a:pt x="0" y="0"/>
                      <a:pt x="0" y="0"/>
                      <a:pt x="0" y="244"/>
                    </a:cubicBezTo>
                    <a:cubicBezTo>
                      <a:pt x="205" y="244"/>
                      <a:pt x="205" y="244"/>
                      <a:pt x="205" y="244"/>
                    </a:cubicBezTo>
                    <a:cubicBezTo>
                      <a:pt x="235" y="0"/>
                      <a:pt x="235" y="0"/>
                      <a:pt x="235" y="0"/>
                    </a:cubicBezTo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vert="horz" wrap="square" lIns="67213" tIns="33606" rIns="67213" bIns="33606" numCol="1" anchor="t" anchorCtr="0" compatLnSpc="1">
                <a:prstTxWarp prst="textNoShape">
                  <a:avLst/>
                </a:prstTxWarp>
              </a:bodyPr>
              <a:lstStyle/>
              <a:p>
                <a:pPr defTabSz="684936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324" kern="0">
                  <a:solidFill>
                    <a:srgbClr val="505050"/>
                  </a:solidFill>
                  <a:latin typeface="Segoe UI"/>
                  <a:ea typeface="ＭＳ Ｐゴシック" charset="0"/>
                </a:endParaRPr>
              </a:p>
            </p:txBody>
          </p:sp>
        </p:grpSp>
        <p:sp>
          <p:nvSpPr>
            <p:cNvPr id="406" name="Freeform 405"/>
            <p:cNvSpPr>
              <a:spLocks noChangeAspect="1"/>
            </p:cNvSpPr>
            <p:nvPr/>
          </p:nvSpPr>
          <p:spPr bwMode="black">
            <a:xfrm>
              <a:off x="8034234" y="5491859"/>
              <a:ext cx="946094" cy="744573"/>
            </a:xfrm>
            <a:custGeom>
              <a:avLst/>
              <a:gdLst>
                <a:gd name="connsiteX0" fmla="*/ 427036 w 1971675"/>
                <a:gd name="connsiteY0" fmla="*/ 1374775 h 1409700"/>
                <a:gd name="connsiteX1" fmla="*/ 1544636 w 1971675"/>
                <a:gd name="connsiteY1" fmla="*/ 1374775 h 1409700"/>
                <a:gd name="connsiteX2" fmla="*/ 1544636 w 1971675"/>
                <a:gd name="connsiteY2" fmla="*/ 1409700 h 1409700"/>
                <a:gd name="connsiteX3" fmla="*/ 427036 w 1971675"/>
                <a:gd name="connsiteY3" fmla="*/ 1409700 h 1409700"/>
                <a:gd name="connsiteX4" fmla="*/ 104775 w 1971675"/>
                <a:gd name="connsiteY4" fmla="*/ 104775 h 1409700"/>
                <a:gd name="connsiteX5" fmla="*/ 104775 w 1971675"/>
                <a:gd name="connsiteY5" fmla="*/ 1028700 h 1409700"/>
                <a:gd name="connsiteX6" fmla="*/ 761999 w 1971675"/>
                <a:gd name="connsiteY6" fmla="*/ 1028700 h 1409700"/>
                <a:gd name="connsiteX7" fmla="*/ 1198562 w 1971675"/>
                <a:gd name="connsiteY7" fmla="*/ 1028700 h 1409700"/>
                <a:gd name="connsiteX8" fmla="*/ 1879600 w 1971675"/>
                <a:gd name="connsiteY8" fmla="*/ 1028700 h 1409700"/>
                <a:gd name="connsiteX9" fmla="*/ 1879600 w 1971675"/>
                <a:gd name="connsiteY9" fmla="*/ 104775 h 1409700"/>
                <a:gd name="connsiteX10" fmla="*/ 985837 w 1971675"/>
                <a:gd name="connsiteY10" fmla="*/ 23812 h 1409700"/>
                <a:gd name="connsiteX11" fmla="*/ 957262 w 1971675"/>
                <a:gd name="connsiteY11" fmla="*/ 46831 h 1409700"/>
                <a:gd name="connsiteX12" fmla="*/ 985837 w 1971675"/>
                <a:gd name="connsiteY12" fmla="*/ 69850 h 1409700"/>
                <a:gd name="connsiteX13" fmla="*/ 1014412 w 1971675"/>
                <a:gd name="connsiteY13" fmla="*/ 46831 h 1409700"/>
                <a:gd name="connsiteX14" fmla="*/ 985837 w 1971675"/>
                <a:gd name="connsiteY14" fmla="*/ 23812 h 1409700"/>
                <a:gd name="connsiteX15" fmla="*/ 103772 w 1971675"/>
                <a:gd name="connsiteY15" fmla="*/ 0 h 1409700"/>
                <a:gd name="connsiteX16" fmla="*/ 1856372 w 1971675"/>
                <a:gd name="connsiteY16" fmla="*/ 0 h 1409700"/>
                <a:gd name="connsiteX17" fmla="*/ 1971675 w 1971675"/>
                <a:gd name="connsiteY17" fmla="*/ 103909 h 1409700"/>
                <a:gd name="connsiteX18" fmla="*/ 1971675 w 1971675"/>
                <a:gd name="connsiteY18" fmla="*/ 1027546 h 1409700"/>
                <a:gd name="connsiteX19" fmla="*/ 1856372 w 1971675"/>
                <a:gd name="connsiteY19" fmla="*/ 1143000 h 1409700"/>
                <a:gd name="connsiteX20" fmla="*/ 1277877 w 1971675"/>
                <a:gd name="connsiteY20" fmla="*/ 1143000 h 1409700"/>
                <a:gd name="connsiteX21" fmla="*/ 1198562 w 1971675"/>
                <a:gd name="connsiteY21" fmla="*/ 1143000 h 1409700"/>
                <a:gd name="connsiteX22" fmla="*/ 1198562 w 1971675"/>
                <a:gd name="connsiteY22" fmla="*/ 1212850 h 1409700"/>
                <a:gd name="connsiteX23" fmla="*/ 1198562 w 1971675"/>
                <a:gd name="connsiteY23" fmla="*/ 1258887 h 1409700"/>
                <a:gd name="connsiteX24" fmla="*/ 1452561 w 1971675"/>
                <a:gd name="connsiteY24" fmla="*/ 1258887 h 1409700"/>
                <a:gd name="connsiteX25" fmla="*/ 1544636 w 1971675"/>
                <a:gd name="connsiteY25" fmla="*/ 1374774 h 1409700"/>
                <a:gd name="connsiteX26" fmla="*/ 427036 w 1971675"/>
                <a:gd name="connsiteY26" fmla="*/ 1374774 h 1409700"/>
                <a:gd name="connsiteX27" fmla="*/ 519111 w 1971675"/>
                <a:gd name="connsiteY27" fmla="*/ 1258887 h 1409700"/>
                <a:gd name="connsiteX28" fmla="*/ 761999 w 1971675"/>
                <a:gd name="connsiteY28" fmla="*/ 1258887 h 1409700"/>
                <a:gd name="connsiteX29" fmla="*/ 761999 w 1971675"/>
                <a:gd name="connsiteY29" fmla="*/ 1212850 h 1409700"/>
                <a:gd name="connsiteX30" fmla="*/ 761999 w 1971675"/>
                <a:gd name="connsiteY30" fmla="*/ 1143000 h 1409700"/>
                <a:gd name="connsiteX31" fmla="*/ 673281 w 1971675"/>
                <a:gd name="connsiteY31" fmla="*/ 1143000 h 1409700"/>
                <a:gd name="connsiteX32" fmla="*/ 103772 w 1971675"/>
                <a:gd name="connsiteY32" fmla="*/ 1143000 h 1409700"/>
                <a:gd name="connsiteX33" fmla="*/ 0 w 1971675"/>
                <a:gd name="connsiteY33" fmla="*/ 1027546 h 1409700"/>
                <a:gd name="connsiteX34" fmla="*/ 0 w 1971675"/>
                <a:gd name="connsiteY34" fmla="*/ 103909 h 1409700"/>
                <a:gd name="connsiteX35" fmla="*/ 103772 w 1971675"/>
                <a:gd name="connsiteY35" fmla="*/ 0 h 140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971675" h="1409700">
                  <a:moveTo>
                    <a:pt x="427036" y="1374775"/>
                  </a:moveTo>
                  <a:lnTo>
                    <a:pt x="1544636" y="1374775"/>
                  </a:lnTo>
                  <a:lnTo>
                    <a:pt x="1544636" y="1409700"/>
                  </a:lnTo>
                  <a:lnTo>
                    <a:pt x="427036" y="1409700"/>
                  </a:lnTo>
                  <a:close/>
                  <a:moveTo>
                    <a:pt x="104775" y="104775"/>
                  </a:moveTo>
                  <a:lnTo>
                    <a:pt x="104775" y="1028700"/>
                  </a:lnTo>
                  <a:lnTo>
                    <a:pt x="761999" y="1028700"/>
                  </a:lnTo>
                  <a:lnTo>
                    <a:pt x="1198562" y="1028700"/>
                  </a:lnTo>
                  <a:lnTo>
                    <a:pt x="1879600" y="1028700"/>
                  </a:lnTo>
                  <a:lnTo>
                    <a:pt x="1879600" y="104775"/>
                  </a:lnTo>
                  <a:close/>
                  <a:moveTo>
                    <a:pt x="985837" y="23812"/>
                  </a:moveTo>
                  <a:cubicBezTo>
                    <a:pt x="970055" y="23812"/>
                    <a:pt x="957262" y="34118"/>
                    <a:pt x="957262" y="46831"/>
                  </a:cubicBezTo>
                  <a:cubicBezTo>
                    <a:pt x="957262" y="59544"/>
                    <a:pt x="970055" y="69850"/>
                    <a:pt x="985837" y="69850"/>
                  </a:cubicBezTo>
                  <a:cubicBezTo>
                    <a:pt x="1001619" y="69850"/>
                    <a:pt x="1014412" y="59544"/>
                    <a:pt x="1014412" y="46831"/>
                  </a:cubicBezTo>
                  <a:cubicBezTo>
                    <a:pt x="1014412" y="34118"/>
                    <a:pt x="1001619" y="23812"/>
                    <a:pt x="985837" y="23812"/>
                  </a:cubicBezTo>
                  <a:close/>
                  <a:moveTo>
                    <a:pt x="103772" y="0"/>
                  </a:moveTo>
                  <a:cubicBezTo>
                    <a:pt x="1856372" y="0"/>
                    <a:pt x="1856372" y="0"/>
                    <a:pt x="1856372" y="0"/>
                  </a:cubicBezTo>
                  <a:cubicBezTo>
                    <a:pt x="1925554" y="0"/>
                    <a:pt x="1971675" y="46182"/>
                    <a:pt x="1971675" y="103909"/>
                  </a:cubicBezTo>
                  <a:lnTo>
                    <a:pt x="1971675" y="1027546"/>
                  </a:lnTo>
                  <a:cubicBezTo>
                    <a:pt x="1971675" y="1085273"/>
                    <a:pt x="1925554" y="1143000"/>
                    <a:pt x="1856372" y="1143000"/>
                  </a:cubicBezTo>
                  <a:cubicBezTo>
                    <a:pt x="1637297" y="1143000"/>
                    <a:pt x="1445606" y="1143000"/>
                    <a:pt x="1277877" y="1143000"/>
                  </a:cubicBezTo>
                  <a:lnTo>
                    <a:pt x="1198562" y="1143000"/>
                  </a:lnTo>
                  <a:lnTo>
                    <a:pt x="1198562" y="1212850"/>
                  </a:lnTo>
                  <a:lnTo>
                    <a:pt x="1198562" y="1258887"/>
                  </a:lnTo>
                  <a:lnTo>
                    <a:pt x="1452561" y="1258887"/>
                  </a:lnTo>
                  <a:lnTo>
                    <a:pt x="1544636" y="1374774"/>
                  </a:lnTo>
                  <a:lnTo>
                    <a:pt x="427036" y="1374774"/>
                  </a:lnTo>
                  <a:lnTo>
                    <a:pt x="519111" y="1258887"/>
                  </a:lnTo>
                  <a:lnTo>
                    <a:pt x="761999" y="1258887"/>
                  </a:lnTo>
                  <a:lnTo>
                    <a:pt x="761999" y="1212850"/>
                  </a:lnTo>
                  <a:lnTo>
                    <a:pt x="761999" y="1143000"/>
                  </a:lnTo>
                  <a:lnTo>
                    <a:pt x="673281" y="1143000"/>
                  </a:lnTo>
                  <a:cubicBezTo>
                    <a:pt x="103772" y="1143000"/>
                    <a:pt x="103772" y="1143000"/>
                    <a:pt x="103772" y="1143000"/>
                  </a:cubicBezTo>
                  <a:cubicBezTo>
                    <a:pt x="46121" y="1143000"/>
                    <a:pt x="0" y="1085273"/>
                    <a:pt x="0" y="1027546"/>
                  </a:cubicBezTo>
                  <a:cubicBezTo>
                    <a:pt x="0" y="103909"/>
                    <a:pt x="0" y="103909"/>
                    <a:pt x="0" y="103909"/>
                  </a:cubicBezTo>
                  <a:cubicBezTo>
                    <a:pt x="0" y="46182"/>
                    <a:pt x="46121" y="0"/>
                    <a:pt x="103772" y="0"/>
                  </a:cubicBez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>
              <a:noFill/>
              <a:headEnd type="none" w="med" len="med"/>
              <a:tailEnd type="none" w="med" len="med"/>
            </a:ln>
            <a:effectLst/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4445" tIns="107556" rIns="134445" bIns="107556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515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5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407" name="Picture 406"/>
            <p:cNvPicPr>
              <a:picLocks noChangeAspect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5308" y="5616609"/>
              <a:ext cx="240253" cy="296312"/>
            </a:xfrm>
            <a:prstGeom prst="rect">
              <a:avLst/>
            </a:prstGeom>
          </p:spPr>
        </p:pic>
      </p:grpSp>
      <p:grpSp>
        <p:nvGrpSpPr>
          <p:cNvPr id="410" name="Group 409"/>
          <p:cNvGrpSpPr/>
          <p:nvPr/>
        </p:nvGrpSpPr>
        <p:grpSpPr>
          <a:xfrm>
            <a:off x="8704310" y="4235264"/>
            <a:ext cx="328927" cy="446767"/>
            <a:chOff x="9131179" y="5456566"/>
            <a:chExt cx="408830" cy="555296"/>
          </a:xfrm>
        </p:grpSpPr>
        <p:grpSp>
          <p:nvGrpSpPr>
            <p:cNvPr id="411" name="Group 410"/>
            <p:cNvGrpSpPr/>
            <p:nvPr/>
          </p:nvGrpSpPr>
          <p:grpSpPr>
            <a:xfrm>
              <a:off x="9131179" y="5456566"/>
              <a:ext cx="408830" cy="555296"/>
              <a:chOff x="9131179" y="5456566"/>
              <a:chExt cx="408830" cy="555296"/>
            </a:xfrm>
          </p:grpSpPr>
          <p:grpSp>
            <p:nvGrpSpPr>
              <p:cNvPr id="413" name="Group 412"/>
              <p:cNvGrpSpPr/>
              <p:nvPr/>
            </p:nvGrpSpPr>
            <p:grpSpPr>
              <a:xfrm>
                <a:off x="9152000" y="5480050"/>
                <a:ext cx="366650" cy="484301"/>
                <a:chOff x="8817145" y="5862985"/>
                <a:chExt cx="200848" cy="337998"/>
              </a:xfrm>
            </p:grpSpPr>
            <p:sp>
              <p:nvSpPr>
                <p:cNvPr id="415" name="Rectangle 11"/>
                <p:cNvSpPr>
                  <a:spLocks noChangeArrowheads="1"/>
                </p:cNvSpPr>
                <p:nvPr/>
              </p:nvSpPr>
              <p:spPr bwMode="auto">
                <a:xfrm>
                  <a:off x="8817145" y="5862985"/>
                  <a:ext cx="200848" cy="337998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7213" tIns="33606" rIns="67213" bIns="3360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4936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  <a:ea typeface="ＭＳ Ｐゴシック" charset="0"/>
                  </a:endParaRPr>
                </a:p>
              </p:txBody>
            </p:sp>
            <p:sp>
              <p:nvSpPr>
                <p:cNvPr id="416" name="Rectangle 12"/>
                <p:cNvSpPr>
                  <a:spLocks noChangeArrowheads="1"/>
                </p:cNvSpPr>
                <p:nvPr/>
              </p:nvSpPr>
              <p:spPr bwMode="auto">
                <a:xfrm>
                  <a:off x="8817145" y="5862985"/>
                  <a:ext cx="200848" cy="3379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7213" tIns="33606" rIns="67213" bIns="3360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4936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  <a:ea typeface="ＭＳ Ｐゴシック" charset="0"/>
                  </a:endParaRPr>
                </a:p>
              </p:txBody>
            </p:sp>
            <p:sp>
              <p:nvSpPr>
                <p:cNvPr id="417" name="Freeform 16"/>
                <p:cNvSpPr>
                  <a:spLocks/>
                </p:cNvSpPr>
                <p:nvPr/>
              </p:nvSpPr>
              <p:spPr bwMode="auto">
                <a:xfrm>
                  <a:off x="8817145" y="5862985"/>
                  <a:ext cx="118213" cy="337998"/>
                </a:xfrm>
                <a:custGeom>
                  <a:avLst/>
                  <a:gdLst>
                    <a:gd name="T0" fmla="*/ 206 w 206"/>
                    <a:gd name="T1" fmla="*/ 0 h 589"/>
                    <a:gd name="T2" fmla="*/ 0 w 206"/>
                    <a:gd name="T3" fmla="*/ 0 h 589"/>
                    <a:gd name="T4" fmla="*/ 0 w 206"/>
                    <a:gd name="T5" fmla="*/ 589 h 589"/>
                    <a:gd name="T6" fmla="*/ 116 w 206"/>
                    <a:gd name="T7" fmla="*/ 589 h 589"/>
                    <a:gd name="T8" fmla="*/ 206 w 206"/>
                    <a:gd name="T9" fmla="*/ 0 h 5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6" h="589">
                      <a:moveTo>
                        <a:pt x="206" y="0"/>
                      </a:moveTo>
                      <a:lnTo>
                        <a:pt x="0" y="0"/>
                      </a:lnTo>
                      <a:lnTo>
                        <a:pt x="0" y="589"/>
                      </a:lnTo>
                      <a:lnTo>
                        <a:pt x="116" y="589"/>
                      </a:lnTo>
                      <a:lnTo>
                        <a:pt x="206" y="0"/>
                      </a:ln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7213" tIns="33606" rIns="67213" bIns="3360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4936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  <a:ea typeface="ＭＳ Ｐゴシック" charset="0"/>
                  </a:endParaRPr>
                </a:p>
              </p:txBody>
            </p:sp>
            <p:sp>
              <p:nvSpPr>
                <p:cNvPr id="418" name="Freeform 17"/>
                <p:cNvSpPr>
                  <a:spLocks/>
                </p:cNvSpPr>
                <p:nvPr/>
              </p:nvSpPr>
              <p:spPr bwMode="auto">
                <a:xfrm>
                  <a:off x="8817145" y="5862985"/>
                  <a:ext cx="118213" cy="337998"/>
                </a:xfrm>
                <a:custGeom>
                  <a:avLst/>
                  <a:gdLst>
                    <a:gd name="T0" fmla="*/ 206 w 206"/>
                    <a:gd name="T1" fmla="*/ 0 h 589"/>
                    <a:gd name="T2" fmla="*/ 0 w 206"/>
                    <a:gd name="T3" fmla="*/ 0 h 589"/>
                    <a:gd name="T4" fmla="*/ 0 w 206"/>
                    <a:gd name="T5" fmla="*/ 589 h 589"/>
                    <a:gd name="T6" fmla="*/ 116 w 206"/>
                    <a:gd name="T7" fmla="*/ 589 h 589"/>
                    <a:gd name="T8" fmla="*/ 206 w 206"/>
                    <a:gd name="T9" fmla="*/ 0 h 5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6" h="589">
                      <a:moveTo>
                        <a:pt x="206" y="0"/>
                      </a:moveTo>
                      <a:lnTo>
                        <a:pt x="0" y="0"/>
                      </a:lnTo>
                      <a:lnTo>
                        <a:pt x="0" y="589"/>
                      </a:lnTo>
                      <a:lnTo>
                        <a:pt x="116" y="589"/>
                      </a:lnTo>
                      <a:lnTo>
                        <a:pt x="206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7213" tIns="33606" rIns="67213" bIns="3360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4936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  <a:ea typeface="ＭＳ Ｐゴシック" charset="0"/>
                  </a:endParaRPr>
                </a:p>
              </p:txBody>
            </p:sp>
          </p:grpSp>
          <p:sp>
            <p:nvSpPr>
              <p:cNvPr id="414" name="Freeform 9"/>
              <p:cNvSpPr>
                <a:spLocks noChangeAspect="1" noEditPoints="1"/>
              </p:cNvSpPr>
              <p:nvPr/>
            </p:nvSpPr>
            <p:spPr bwMode="black">
              <a:xfrm flipH="1">
                <a:off x="9131179" y="5456566"/>
                <a:ext cx="408830" cy="555296"/>
              </a:xfrm>
              <a:custGeom>
                <a:avLst/>
                <a:gdLst>
                  <a:gd name="T0" fmla="*/ 124 w 133"/>
                  <a:gd name="T1" fmla="*/ 0 h 182"/>
                  <a:gd name="T2" fmla="*/ 8 w 133"/>
                  <a:gd name="T3" fmla="*/ 0 h 182"/>
                  <a:gd name="T4" fmla="*/ 0 w 133"/>
                  <a:gd name="T5" fmla="*/ 8 h 182"/>
                  <a:gd name="T6" fmla="*/ 0 w 133"/>
                  <a:gd name="T7" fmla="*/ 173 h 182"/>
                  <a:gd name="T8" fmla="*/ 8 w 133"/>
                  <a:gd name="T9" fmla="*/ 182 h 182"/>
                  <a:gd name="T10" fmla="*/ 124 w 133"/>
                  <a:gd name="T11" fmla="*/ 182 h 182"/>
                  <a:gd name="T12" fmla="*/ 133 w 133"/>
                  <a:gd name="T13" fmla="*/ 173 h 182"/>
                  <a:gd name="T14" fmla="*/ 133 w 133"/>
                  <a:gd name="T15" fmla="*/ 8 h 182"/>
                  <a:gd name="T16" fmla="*/ 124 w 133"/>
                  <a:gd name="T17" fmla="*/ 0 h 182"/>
                  <a:gd name="T18" fmla="*/ 123 w 133"/>
                  <a:gd name="T19" fmla="*/ 160 h 182"/>
                  <a:gd name="T20" fmla="*/ 10 w 133"/>
                  <a:gd name="T21" fmla="*/ 160 h 182"/>
                  <a:gd name="T22" fmla="*/ 10 w 133"/>
                  <a:gd name="T23" fmla="*/ 10 h 182"/>
                  <a:gd name="T24" fmla="*/ 123 w 133"/>
                  <a:gd name="T25" fmla="*/ 10 h 182"/>
                  <a:gd name="T26" fmla="*/ 123 w 133"/>
                  <a:gd name="T27" fmla="*/ 16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3" h="182">
                    <a:moveTo>
                      <a:pt x="124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3" y="0"/>
                      <a:pt x="0" y="4"/>
                      <a:pt x="0" y="8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0" y="178"/>
                      <a:pt x="3" y="182"/>
                      <a:pt x="8" y="182"/>
                    </a:cubicBezTo>
                    <a:cubicBezTo>
                      <a:pt x="124" y="182"/>
                      <a:pt x="124" y="182"/>
                      <a:pt x="124" y="182"/>
                    </a:cubicBezTo>
                    <a:cubicBezTo>
                      <a:pt x="129" y="182"/>
                      <a:pt x="133" y="178"/>
                      <a:pt x="133" y="173"/>
                    </a:cubicBezTo>
                    <a:cubicBezTo>
                      <a:pt x="133" y="8"/>
                      <a:pt x="133" y="8"/>
                      <a:pt x="133" y="8"/>
                    </a:cubicBezTo>
                    <a:cubicBezTo>
                      <a:pt x="133" y="4"/>
                      <a:pt x="129" y="0"/>
                      <a:pt x="124" y="0"/>
                    </a:cubicBezTo>
                    <a:close/>
                    <a:moveTo>
                      <a:pt x="123" y="160"/>
                    </a:moveTo>
                    <a:cubicBezTo>
                      <a:pt x="10" y="160"/>
                      <a:pt x="10" y="160"/>
                      <a:pt x="10" y="16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23" y="10"/>
                      <a:pt x="123" y="10"/>
                      <a:pt x="123" y="10"/>
                    </a:cubicBezTo>
                    <a:lnTo>
                      <a:pt x="123" y="160"/>
                    </a:ln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4445" tIns="107556" rIns="134445" bIns="10755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515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65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</p:grpSp>
        <p:pic>
          <p:nvPicPr>
            <p:cNvPr id="412" name="Picture 411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4589" y="5581794"/>
              <a:ext cx="182011" cy="224480"/>
            </a:xfrm>
            <a:prstGeom prst="rect">
              <a:avLst/>
            </a:prstGeom>
          </p:spPr>
        </p:pic>
      </p:grpSp>
      <p:grpSp>
        <p:nvGrpSpPr>
          <p:cNvPr id="419" name="Group 418"/>
          <p:cNvGrpSpPr/>
          <p:nvPr/>
        </p:nvGrpSpPr>
        <p:grpSpPr>
          <a:xfrm>
            <a:off x="7882099" y="4267793"/>
            <a:ext cx="750325" cy="725527"/>
            <a:chOff x="10293941" y="5452723"/>
            <a:chExt cx="932594" cy="901772"/>
          </a:xfrm>
        </p:grpSpPr>
        <p:grpSp>
          <p:nvGrpSpPr>
            <p:cNvPr id="420" name="Group 419"/>
            <p:cNvGrpSpPr/>
            <p:nvPr/>
          </p:nvGrpSpPr>
          <p:grpSpPr>
            <a:xfrm>
              <a:off x="10293941" y="5452723"/>
              <a:ext cx="932594" cy="901772"/>
              <a:chOff x="10292121" y="5350277"/>
              <a:chExt cx="932594" cy="901772"/>
            </a:xfrm>
          </p:grpSpPr>
          <p:grpSp>
            <p:nvGrpSpPr>
              <p:cNvPr id="422" name="Group 421"/>
              <p:cNvGrpSpPr/>
              <p:nvPr/>
            </p:nvGrpSpPr>
            <p:grpSpPr>
              <a:xfrm>
                <a:off x="10350834" y="5395036"/>
                <a:ext cx="815169" cy="481417"/>
                <a:chOff x="10315845" y="5386339"/>
                <a:chExt cx="888439" cy="524688"/>
              </a:xfrm>
            </p:grpSpPr>
            <p:sp>
              <p:nvSpPr>
                <p:cNvPr id="424" name="Freeform 7"/>
                <p:cNvSpPr>
                  <a:spLocks/>
                </p:cNvSpPr>
                <p:nvPr/>
              </p:nvSpPr>
              <p:spPr bwMode="auto">
                <a:xfrm>
                  <a:off x="10315845" y="5386339"/>
                  <a:ext cx="888439" cy="524688"/>
                </a:xfrm>
                <a:custGeom>
                  <a:avLst/>
                  <a:gdLst>
                    <a:gd name="T0" fmla="*/ 0 w 395"/>
                    <a:gd name="T1" fmla="*/ 0 h 244"/>
                    <a:gd name="T2" fmla="*/ 395 w 395"/>
                    <a:gd name="T3" fmla="*/ 0 h 244"/>
                    <a:gd name="T4" fmla="*/ 395 w 395"/>
                    <a:gd name="T5" fmla="*/ 244 h 244"/>
                    <a:gd name="T6" fmla="*/ 0 w 395"/>
                    <a:gd name="T7" fmla="*/ 244 h 244"/>
                    <a:gd name="T8" fmla="*/ 0 w 395"/>
                    <a:gd name="T9" fmla="*/ 0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5" h="244">
                      <a:moveTo>
                        <a:pt x="0" y="0"/>
                      </a:moveTo>
                      <a:cubicBezTo>
                        <a:pt x="395" y="0"/>
                        <a:pt x="395" y="0"/>
                        <a:pt x="395" y="0"/>
                      </a:cubicBezTo>
                      <a:cubicBezTo>
                        <a:pt x="395" y="244"/>
                        <a:pt x="395" y="244"/>
                        <a:pt x="395" y="244"/>
                      </a:cubicBezTo>
                      <a:cubicBezTo>
                        <a:pt x="0" y="244"/>
                        <a:pt x="0" y="244"/>
                        <a:pt x="0" y="244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67213" tIns="33606" rIns="67213" bIns="3360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4936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24" kern="0">
                    <a:solidFill>
                      <a:srgbClr val="505050"/>
                    </a:solidFill>
                    <a:latin typeface="Segoe UI"/>
                    <a:ea typeface="ＭＳ Ｐゴシック" charset="0"/>
                  </a:endParaRPr>
                </a:p>
              </p:txBody>
            </p:sp>
            <p:sp>
              <p:nvSpPr>
                <p:cNvPr id="425" name="Freeform 9"/>
                <p:cNvSpPr>
                  <a:spLocks/>
                </p:cNvSpPr>
                <p:nvPr/>
              </p:nvSpPr>
              <p:spPr bwMode="auto">
                <a:xfrm>
                  <a:off x="10315845" y="5386339"/>
                  <a:ext cx="528878" cy="524688"/>
                </a:xfrm>
                <a:custGeom>
                  <a:avLst/>
                  <a:gdLst>
                    <a:gd name="T0" fmla="*/ 235 w 235"/>
                    <a:gd name="T1" fmla="*/ 0 h 244"/>
                    <a:gd name="T2" fmla="*/ 0 w 235"/>
                    <a:gd name="T3" fmla="*/ 0 h 244"/>
                    <a:gd name="T4" fmla="*/ 0 w 235"/>
                    <a:gd name="T5" fmla="*/ 244 h 244"/>
                    <a:gd name="T6" fmla="*/ 205 w 235"/>
                    <a:gd name="T7" fmla="*/ 244 h 244"/>
                    <a:gd name="T8" fmla="*/ 235 w 235"/>
                    <a:gd name="T9" fmla="*/ 0 h 2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5" h="244">
                      <a:moveTo>
                        <a:pt x="235" y="0"/>
                      </a:moveTo>
                      <a:cubicBezTo>
                        <a:pt x="179" y="0"/>
                        <a:pt x="103" y="0"/>
                        <a:pt x="0" y="0"/>
                      </a:cubicBezTo>
                      <a:cubicBezTo>
                        <a:pt x="0" y="0"/>
                        <a:pt x="0" y="0"/>
                        <a:pt x="0" y="244"/>
                      </a:cubicBezTo>
                      <a:cubicBezTo>
                        <a:pt x="205" y="244"/>
                        <a:pt x="205" y="244"/>
                        <a:pt x="205" y="244"/>
                      </a:cubicBezTo>
                      <a:cubicBezTo>
                        <a:pt x="235" y="0"/>
                        <a:pt x="235" y="0"/>
                        <a:pt x="235" y="0"/>
                      </a:cubicBezTo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</p:spPr>
              <p:txBody>
                <a:bodyPr vert="horz" wrap="square" lIns="67213" tIns="33606" rIns="67213" bIns="3360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4936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24" kern="0">
                    <a:solidFill>
                      <a:srgbClr val="505050"/>
                    </a:solidFill>
                    <a:latin typeface="Segoe UI"/>
                    <a:ea typeface="ＭＳ Ｐゴシック" charset="0"/>
                  </a:endParaRPr>
                </a:p>
              </p:txBody>
            </p:sp>
          </p:grpSp>
          <p:sp>
            <p:nvSpPr>
              <p:cNvPr id="423" name="Freeform 422"/>
              <p:cNvSpPr>
                <a:spLocks noChangeAspect="1"/>
              </p:cNvSpPr>
              <p:nvPr/>
            </p:nvSpPr>
            <p:spPr bwMode="black">
              <a:xfrm>
                <a:off x="10292121" y="5350277"/>
                <a:ext cx="932594" cy="901772"/>
              </a:xfrm>
              <a:custGeom>
                <a:avLst/>
                <a:gdLst>
                  <a:gd name="connsiteX0" fmla="*/ 472753 w 3511879"/>
                  <a:gd name="connsiteY0" fmla="*/ 2812993 h 3395812"/>
                  <a:gd name="connsiteX1" fmla="*/ 2982396 w 3511879"/>
                  <a:gd name="connsiteY1" fmla="*/ 2812993 h 3395812"/>
                  <a:gd name="connsiteX2" fmla="*/ 3511879 w 3511879"/>
                  <a:gd name="connsiteY2" fmla="*/ 3395812 h 3395812"/>
                  <a:gd name="connsiteX3" fmla="*/ 0 w 3511879"/>
                  <a:gd name="connsiteY3" fmla="*/ 3395812 h 3395812"/>
                  <a:gd name="connsiteX4" fmla="*/ 805029 w 3511879"/>
                  <a:gd name="connsiteY4" fmla="*/ 2575107 h 3395812"/>
                  <a:gd name="connsiteX5" fmla="*/ 2706847 w 3511879"/>
                  <a:gd name="connsiteY5" fmla="*/ 2575107 h 3395812"/>
                  <a:gd name="connsiteX6" fmla="*/ 2706847 w 3511879"/>
                  <a:gd name="connsiteY6" fmla="*/ 2640526 h 3395812"/>
                  <a:gd name="connsiteX7" fmla="*/ 805029 w 3511879"/>
                  <a:gd name="connsiteY7" fmla="*/ 2640526 h 3395812"/>
                  <a:gd name="connsiteX8" fmla="*/ 256639 w 3511879"/>
                  <a:gd name="connsiteY8" fmla="*/ 196255 h 3395812"/>
                  <a:gd name="connsiteX9" fmla="*/ 256639 w 3511879"/>
                  <a:gd name="connsiteY9" fmla="*/ 1926870 h 3395812"/>
                  <a:gd name="connsiteX10" fmla="*/ 1375035 w 3511879"/>
                  <a:gd name="connsiteY10" fmla="*/ 1926870 h 3395812"/>
                  <a:gd name="connsiteX11" fmla="*/ 2117934 w 3511879"/>
                  <a:gd name="connsiteY11" fmla="*/ 1926870 h 3395812"/>
                  <a:gd name="connsiteX12" fmla="*/ 3276854 w 3511879"/>
                  <a:gd name="connsiteY12" fmla="*/ 1926870 h 3395812"/>
                  <a:gd name="connsiteX13" fmla="*/ 3276854 w 3511879"/>
                  <a:gd name="connsiteY13" fmla="*/ 196255 h 3395812"/>
                  <a:gd name="connsiteX14" fmla="*/ 1755940 w 3511879"/>
                  <a:gd name="connsiteY14" fmla="*/ 44602 h 3395812"/>
                  <a:gd name="connsiteX15" fmla="*/ 1707314 w 3511879"/>
                  <a:gd name="connsiteY15" fmla="*/ 87720 h 3395812"/>
                  <a:gd name="connsiteX16" fmla="*/ 1755940 w 3511879"/>
                  <a:gd name="connsiteY16" fmla="*/ 130837 h 3395812"/>
                  <a:gd name="connsiteX17" fmla="*/ 1804566 w 3511879"/>
                  <a:gd name="connsiteY17" fmla="*/ 87720 h 3395812"/>
                  <a:gd name="connsiteX18" fmla="*/ 1755940 w 3511879"/>
                  <a:gd name="connsiteY18" fmla="*/ 44602 h 3395812"/>
                  <a:gd name="connsiteX19" fmla="*/ 254932 w 3511879"/>
                  <a:gd name="connsiteY19" fmla="*/ 0 h 3395812"/>
                  <a:gd name="connsiteX20" fmla="*/ 3237327 w 3511879"/>
                  <a:gd name="connsiteY20" fmla="*/ 0 h 3395812"/>
                  <a:gd name="connsiteX21" fmla="*/ 3433538 w 3511879"/>
                  <a:gd name="connsiteY21" fmla="*/ 194633 h 3395812"/>
                  <a:gd name="connsiteX22" fmla="*/ 3433538 w 3511879"/>
                  <a:gd name="connsiteY22" fmla="*/ 1924709 h 3395812"/>
                  <a:gd name="connsiteX23" fmla="*/ 3237327 w 3511879"/>
                  <a:gd name="connsiteY23" fmla="*/ 2140967 h 3395812"/>
                  <a:gd name="connsiteX24" fmla="*/ 2252904 w 3511879"/>
                  <a:gd name="connsiteY24" fmla="*/ 2140967 h 3395812"/>
                  <a:gd name="connsiteX25" fmla="*/ 2117934 w 3511879"/>
                  <a:gd name="connsiteY25" fmla="*/ 2140967 h 3395812"/>
                  <a:gd name="connsiteX26" fmla="*/ 2117934 w 3511879"/>
                  <a:gd name="connsiteY26" fmla="*/ 2271804 h 3395812"/>
                  <a:gd name="connsiteX27" fmla="*/ 2117934 w 3511879"/>
                  <a:gd name="connsiteY27" fmla="*/ 2358036 h 3395812"/>
                  <a:gd name="connsiteX28" fmla="*/ 2550163 w 3511879"/>
                  <a:gd name="connsiteY28" fmla="*/ 2358036 h 3395812"/>
                  <a:gd name="connsiteX29" fmla="*/ 2706847 w 3511879"/>
                  <a:gd name="connsiteY29" fmla="*/ 2575106 h 3395812"/>
                  <a:gd name="connsiteX30" fmla="*/ 805029 w 3511879"/>
                  <a:gd name="connsiteY30" fmla="*/ 2575106 h 3395812"/>
                  <a:gd name="connsiteX31" fmla="*/ 961713 w 3511879"/>
                  <a:gd name="connsiteY31" fmla="*/ 2358036 h 3395812"/>
                  <a:gd name="connsiteX32" fmla="*/ 1375035 w 3511879"/>
                  <a:gd name="connsiteY32" fmla="*/ 2358036 h 3395812"/>
                  <a:gd name="connsiteX33" fmla="*/ 1375035 w 3511879"/>
                  <a:gd name="connsiteY33" fmla="*/ 2271804 h 3395812"/>
                  <a:gd name="connsiteX34" fmla="*/ 1375035 w 3511879"/>
                  <a:gd name="connsiteY34" fmla="*/ 2140967 h 3395812"/>
                  <a:gd name="connsiteX35" fmla="*/ 1224064 w 3511879"/>
                  <a:gd name="connsiteY35" fmla="*/ 2140967 h 3395812"/>
                  <a:gd name="connsiteX36" fmla="*/ 254932 w 3511879"/>
                  <a:gd name="connsiteY36" fmla="*/ 2140967 h 3395812"/>
                  <a:gd name="connsiteX37" fmla="*/ 78343 w 3511879"/>
                  <a:gd name="connsiteY37" fmla="*/ 1924709 h 3395812"/>
                  <a:gd name="connsiteX38" fmla="*/ 78343 w 3511879"/>
                  <a:gd name="connsiteY38" fmla="*/ 194633 h 3395812"/>
                  <a:gd name="connsiteX39" fmla="*/ 254932 w 3511879"/>
                  <a:gd name="connsiteY39" fmla="*/ 0 h 339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3511879" h="3395812">
                    <a:moveTo>
                      <a:pt x="472753" y="2812993"/>
                    </a:moveTo>
                    <a:lnTo>
                      <a:pt x="2982396" y="2812993"/>
                    </a:lnTo>
                    <a:lnTo>
                      <a:pt x="3511879" y="3395812"/>
                    </a:lnTo>
                    <a:lnTo>
                      <a:pt x="0" y="3395812"/>
                    </a:lnTo>
                    <a:close/>
                    <a:moveTo>
                      <a:pt x="805029" y="2575107"/>
                    </a:moveTo>
                    <a:lnTo>
                      <a:pt x="2706847" y="2575107"/>
                    </a:lnTo>
                    <a:lnTo>
                      <a:pt x="2706847" y="2640526"/>
                    </a:lnTo>
                    <a:lnTo>
                      <a:pt x="805029" y="2640526"/>
                    </a:lnTo>
                    <a:close/>
                    <a:moveTo>
                      <a:pt x="256639" y="196255"/>
                    </a:moveTo>
                    <a:lnTo>
                      <a:pt x="256639" y="1926870"/>
                    </a:lnTo>
                    <a:lnTo>
                      <a:pt x="1375035" y="1926870"/>
                    </a:lnTo>
                    <a:lnTo>
                      <a:pt x="2117934" y="1926870"/>
                    </a:lnTo>
                    <a:lnTo>
                      <a:pt x="3276854" y="1926870"/>
                    </a:lnTo>
                    <a:lnTo>
                      <a:pt x="3276854" y="196255"/>
                    </a:lnTo>
                    <a:close/>
                    <a:moveTo>
                      <a:pt x="1755940" y="44602"/>
                    </a:moveTo>
                    <a:cubicBezTo>
                      <a:pt x="1729084" y="44602"/>
                      <a:pt x="1707314" y="63907"/>
                      <a:pt x="1707314" y="87720"/>
                    </a:cubicBezTo>
                    <a:cubicBezTo>
                      <a:pt x="1707314" y="111532"/>
                      <a:pt x="1729084" y="130837"/>
                      <a:pt x="1755940" y="130837"/>
                    </a:cubicBezTo>
                    <a:cubicBezTo>
                      <a:pt x="1782796" y="130837"/>
                      <a:pt x="1804566" y="111532"/>
                      <a:pt x="1804566" y="87720"/>
                    </a:cubicBezTo>
                    <a:cubicBezTo>
                      <a:pt x="1804566" y="63907"/>
                      <a:pt x="1782796" y="44602"/>
                      <a:pt x="1755940" y="44602"/>
                    </a:cubicBezTo>
                    <a:close/>
                    <a:moveTo>
                      <a:pt x="254932" y="0"/>
                    </a:moveTo>
                    <a:cubicBezTo>
                      <a:pt x="3237327" y="0"/>
                      <a:pt x="3237327" y="0"/>
                      <a:pt x="3237327" y="0"/>
                    </a:cubicBezTo>
                    <a:cubicBezTo>
                      <a:pt x="3355054" y="0"/>
                      <a:pt x="3433538" y="86504"/>
                      <a:pt x="3433538" y="194633"/>
                    </a:cubicBezTo>
                    <a:lnTo>
                      <a:pt x="3433538" y="1924709"/>
                    </a:lnTo>
                    <a:cubicBezTo>
                      <a:pt x="3433538" y="2032838"/>
                      <a:pt x="3355054" y="2140967"/>
                      <a:pt x="3237327" y="2140967"/>
                    </a:cubicBezTo>
                    <a:cubicBezTo>
                      <a:pt x="2864528" y="2140967"/>
                      <a:pt x="2538328" y="2140967"/>
                      <a:pt x="2252904" y="2140967"/>
                    </a:cubicBezTo>
                    <a:lnTo>
                      <a:pt x="2117934" y="2140967"/>
                    </a:lnTo>
                    <a:lnTo>
                      <a:pt x="2117934" y="2271804"/>
                    </a:lnTo>
                    <a:lnTo>
                      <a:pt x="2117934" y="2358036"/>
                    </a:lnTo>
                    <a:lnTo>
                      <a:pt x="2550163" y="2358036"/>
                    </a:lnTo>
                    <a:lnTo>
                      <a:pt x="2706847" y="2575106"/>
                    </a:lnTo>
                    <a:lnTo>
                      <a:pt x="805029" y="2575106"/>
                    </a:lnTo>
                    <a:lnTo>
                      <a:pt x="961713" y="2358036"/>
                    </a:lnTo>
                    <a:lnTo>
                      <a:pt x="1375035" y="2358036"/>
                    </a:lnTo>
                    <a:lnTo>
                      <a:pt x="1375035" y="2271804"/>
                    </a:lnTo>
                    <a:lnTo>
                      <a:pt x="1375035" y="2140967"/>
                    </a:lnTo>
                    <a:lnTo>
                      <a:pt x="1224064" y="2140967"/>
                    </a:lnTo>
                    <a:cubicBezTo>
                      <a:pt x="254932" y="2140967"/>
                      <a:pt x="254932" y="2140967"/>
                      <a:pt x="254932" y="2140967"/>
                    </a:cubicBezTo>
                    <a:cubicBezTo>
                      <a:pt x="156827" y="2140967"/>
                      <a:pt x="78343" y="2032838"/>
                      <a:pt x="78343" y="1924709"/>
                    </a:cubicBezTo>
                    <a:cubicBezTo>
                      <a:pt x="78343" y="194633"/>
                      <a:pt x="78343" y="194633"/>
                      <a:pt x="78343" y="194633"/>
                    </a:cubicBezTo>
                    <a:cubicBezTo>
                      <a:pt x="78343" y="86504"/>
                      <a:pt x="156827" y="0"/>
                      <a:pt x="254932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4445" tIns="107556" rIns="134445" bIns="10755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515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65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421" name="Freeform 420"/>
            <p:cNvSpPr>
              <a:spLocks noChangeAspect="1" noEditPoints="1"/>
            </p:cNvSpPr>
            <p:nvPr/>
          </p:nvSpPr>
          <p:spPr bwMode="black">
            <a:xfrm>
              <a:off x="10580771" y="5550321"/>
              <a:ext cx="358934" cy="357476"/>
            </a:xfrm>
            <a:custGeom>
              <a:avLst/>
              <a:gdLst>
                <a:gd name="T0" fmla="*/ 112 w 246"/>
                <a:gd name="T1" fmla="*/ 19 h 245"/>
                <a:gd name="T2" fmla="*/ 246 w 246"/>
                <a:gd name="T3" fmla="*/ 0 h 245"/>
                <a:gd name="T4" fmla="*/ 246 w 246"/>
                <a:gd name="T5" fmla="*/ 116 h 245"/>
                <a:gd name="T6" fmla="*/ 112 w 246"/>
                <a:gd name="T7" fmla="*/ 116 h 245"/>
                <a:gd name="T8" fmla="*/ 112 w 246"/>
                <a:gd name="T9" fmla="*/ 19 h 245"/>
                <a:gd name="T10" fmla="*/ 102 w 246"/>
                <a:gd name="T11" fmla="*/ 116 h 245"/>
                <a:gd name="T12" fmla="*/ 102 w 246"/>
                <a:gd name="T13" fmla="*/ 19 h 245"/>
                <a:gd name="T14" fmla="*/ 0 w 246"/>
                <a:gd name="T15" fmla="*/ 34 h 245"/>
                <a:gd name="T16" fmla="*/ 0 w 246"/>
                <a:gd name="T17" fmla="*/ 116 h 245"/>
                <a:gd name="T18" fmla="*/ 102 w 246"/>
                <a:gd name="T19" fmla="*/ 116 h 245"/>
                <a:gd name="T20" fmla="*/ 102 w 246"/>
                <a:gd name="T21" fmla="*/ 126 h 245"/>
                <a:gd name="T22" fmla="*/ 0 w 246"/>
                <a:gd name="T23" fmla="*/ 126 h 245"/>
                <a:gd name="T24" fmla="*/ 0 w 246"/>
                <a:gd name="T25" fmla="*/ 211 h 245"/>
                <a:gd name="T26" fmla="*/ 102 w 246"/>
                <a:gd name="T27" fmla="*/ 226 h 245"/>
                <a:gd name="T28" fmla="*/ 102 w 246"/>
                <a:gd name="T29" fmla="*/ 126 h 245"/>
                <a:gd name="T30" fmla="*/ 112 w 246"/>
                <a:gd name="T31" fmla="*/ 126 h 245"/>
                <a:gd name="T32" fmla="*/ 112 w 246"/>
                <a:gd name="T33" fmla="*/ 226 h 245"/>
                <a:gd name="T34" fmla="*/ 246 w 246"/>
                <a:gd name="T35" fmla="*/ 245 h 245"/>
                <a:gd name="T36" fmla="*/ 246 w 246"/>
                <a:gd name="T37" fmla="*/ 126 h 245"/>
                <a:gd name="T38" fmla="*/ 112 w 246"/>
                <a:gd name="T39" fmla="*/ 126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6" h="245">
                  <a:moveTo>
                    <a:pt x="112" y="19"/>
                  </a:moveTo>
                  <a:lnTo>
                    <a:pt x="246" y="0"/>
                  </a:lnTo>
                  <a:lnTo>
                    <a:pt x="246" y="116"/>
                  </a:lnTo>
                  <a:lnTo>
                    <a:pt x="112" y="116"/>
                  </a:lnTo>
                  <a:lnTo>
                    <a:pt x="112" y="19"/>
                  </a:lnTo>
                  <a:close/>
                  <a:moveTo>
                    <a:pt x="102" y="116"/>
                  </a:moveTo>
                  <a:lnTo>
                    <a:pt x="102" y="19"/>
                  </a:lnTo>
                  <a:lnTo>
                    <a:pt x="0" y="34"/>
                  </a:lnTo>
                  <a:lnTo>
                    <a:pt x="0" y="116"/>
                  </a:lnTo>
                  <a:lnTo>
                    <a:pt x="102" y="116"/>
                  </a:lnTo>
                  <a:close/>
                  <a:moveTo>
                    <a:pt x="102" y="126"/>
                  </a:moveTo>
                  <a:lnTo>
                    <a:pt x="0" y="126"/>
                  </a:lnTo>
                  <a:lnTo>
                    <a:pt x="0" y="211"/>
                  </a:lnTo>
                  <a:lnTo>
                    <a:pt x="102" y="226"/>
                  </a:lnTo>
                  <a:lnTo>
                    <a:pt x="102" y="126"/>
                  </a:lnTo>
                  <a:close/>
                  <a:moveTo>
                    <a:pt x="112" y="126"/>
                  </a:moveTo>
                  <a:lnTo>
                    <a:pt x="112" y="226"/>
                  </a:lnTo>
                  <a:lnTo>
                    <a:pt x="246" y="245"/>
                  </a:lnTo>
                  <a:lnTo>
                    <a:pt x="246" y="126"/>
                  </a:lnTo>
                  <a:lnTo>
                    <a:pt x="112" y="1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vert="horz" wrap="square" lIns="67222" tIns="33611" rIns="67222" bIns="33611" numCol="1" anchor="t" anchorCtr="0" compatLnSpc="1">
              <a:prstTxWarp prst="textNoShape">
                <a:avLst/>
              </a:prstTxWarp>
            </a:bodyPr>
            <a:lstStyle/>
            <a:p>
              <a:pPr defTabSz="672229">
                <a:defRPr/>
              </a:pPr>
              <a:endParaRPr lang="en-US" sz="1324" kern="0" dirty="0">
                <a:solidFill>
                  <a:srgbClr val="FFFFFF"/>
                </a:solidFill>
                <a:latin typeface="Segoe UI"/>
              </a:endParaRPr>
            </a:p>
          </p:txBody>
        </p:sp>
      </p:grpSp>
      <p:grpSp>
        <p:nvGrpSpPr>
          <p:cNvPr id="426" name="Group 425"/>
          <p:cNvGrpSpPr/>
          <p:nvPr/>
        </p:nvGrpSpPr>
        <p:grpSpPr>
          <a:xfrm>
            <a:off x="7280808" y="3924325"/>
            <a:ext cx="328927" cy="446767"/>
            <a:chOff x="9759618" y="5536519"/>
            <a:chExt cx="408830" cy="555296"/>
          </a:xfrm>
        </p:grpSpPr>
        <p:grpSp>
          <p:nvGrpSpPr>
            <p:cNvPr id="427" name="Group 426"/>
            <p:cNvGrpSpPr/>
            <p:nvPr/>
          </p:nvGrpSpPr>
          <p:grpSpPr>
            <a:xfrm>
              <a:off x="9759618" y="5536519"/>
              <a:ext cx="408830" cy="555296"/>
              <a:chOff x="9131179" y="5456566"/>
              <a:chExt cx="408830" cy="555296"/>
            </a:xfrm>
          </p:grpSpPr>
          <p:grpSp>
            <p:nvGrpSpPr>
              <p:cNvPr id="429" name="Group 428"/>
              <p:cNvGrpSpPr/>
              <p:nvPr/>
            </p:nvGrpSpPr>
            <p:grpSpPr>
              <a:xfrm>
                <a:off x="9152000" y="5480050"/>
                <a:ext cx="366650" cy="484301"/>
                <a:chOff x="8817145" y="5862985"/>
                <a:chExt cx="200848" cy="337998"/>
              </a:xfrm>
            </p:grpSpPr>
            <p:sp>
              <p:nvSpPr>
                <p:cNvPr id="431" name="Rectangle 11"/>
                <p:cNvSpPr>
                  <a:spLocks noChangeArrowheads="1"/>
                </p:cNvSpPr>
                <p:nvPr/>
              </p:nvSpPr>
              <p:spPr bwMode="auto">
                <a:xfrm>
                  <a:off x="8817145" y="5862985"/>
                  <a:ext cx="200848" cy="337998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7213" tIns="33606" rIns="67213" bIns="3360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4936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  <a:ea typeface="ＭＳ Ｐゴシック" charset="0"/>
                  </a:endParaRPr>
                </a:p>
              </p:txBody>
            </p:sp>
            <p:sp>
              <p:nvSpPr>
                <p:cNvPr id="432" name="Rectangle 12"/>
                <p:cNvSpPr>
                  <a:spLocks noChangeArrowheads="1"/>
                </p:cNvSpPr>
                <p:nvPr/>
              </p:nvSpPr>
              <p:spPr bwMode="auto">
                <a:xfrm>
                  <a:off x="8817145" y="5862985"/>
                  <a:ext cx="200848" cy="3379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7213" tIns="33606" rIns="67213" bIns="3360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4936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  <a:ea typeface="ＭＳ Ｐゴシック" charset="0"/>
                  </a:endParaRPr>
                </a:p>
              </p:txBody>
            </p:sp>
            <p:sp>
              <p:nvSpPr>
                <p:cNvPr id="433" name="Freeform 16"/>
                <p:cNvSpPr>
                  <a:spLocks/>
                </p:cNvSpPr>
                <p:nvPr/>
              </p:nvSpPr>
              <p:spPr bwMode="auto">
                <a:xfrm>
                  <a:off x="8817145" y="5862985"/>
                  <a:ext cx="118213" cy="337998"/>
                </a:xfrm>
                <a:custGeom>
                  <a:avLst/>
                  <a:gdLst>
                    <a:gd name="T0" fmla="*/ 206 w 206"/>
                    <a:gd name="T1" fmla="*/ 0 h 589"/>
                    <a:gd name="T2" fmla="*/ 0 w 206"/>
                    <a:gd name="T3" fmla="*/ 0 h 589"/>
                    <a:gd name="T4" fmla="*/ 0 w 206"/>
                    <a:gd name="T5" fmla="*/ 589 h 589"/>
                    <a:gd name="T6" fmla="*/ 116 w 206"/>
                    <a:gd name="T7" fmla="*/ 589 h 589"/>
                    <a:gd name="T8" fmla="*/ 206 w 206"/>
                    <a:gd name="T9" fmla="*/ 0 h 5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6" h="589">
                      <a:moveTo>
                        <a:pt x="206" y="0"/>
                      </a:moveTo>
                      <a:lnTo>
                        <a:pt x="0" y="0"/>
                      </a:lnTo>
                      <a:lnTo>
                        <a:pt x="0" y="589"/>
                      </a:lnTo>
                      <a:lnTo>
                        <a:pt x="116" y="589"/>
                      </a:lnTo>
                      <a:lnTo>
                        <a:pt x="206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7213" tIns="33606" rIns="67213" bIns="3360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4936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  <a:ea typeface="ＭＳ Ｐゴシック" charset="0"/>
                  </a:endParaRPr>
                </a:p>
              </p:txBody>
            </p:sp>
            <p:sp>
              <p:nvSpPr>
                <p:cNvPr id="434" name="Freeform 17"/>
                <p:cNvSpPr>
                  <a:spLocks/>
                </p:cNvSpPr>
                <p:nvPr/>
              </p:nvSpPr>
              <p:spPr bwMode="auto">
                <a:xfrm>
                  <a:off x="8817145" y="5862985"/>
                  <a:ext cx="118213" cy="337998"/>
                </a:xfrm>
                <a:custGeom>
                  <a:avLst/>
                  <a:gdLst>
                    <a:gd name="T0" fmla="*/ 206 w 206"/>
                    <a:gd name="T1" fmla="*/ 0 h 589"/>
                    <a:gd name="T2" fmla="*/ 0 w 206"/>
                    <a:gd name="T3" fmla="*/ 0 h 589"/>
                    <a:gd name="T4" fmla="*/ 0 w 206"/>
                    <a:gd name="T5" fmla="*/ 589 h 589"/>
                    <a:gd name="T6" fmla="*/ 116 w 206"/>
                    <a:gd name="T7" fmla="*/ 589 h 589"/>
                    <a:gd name="T8" fmla="*/ 206 w 206"/>
                    <a:gd name="T9" fmla="*/ 0 h 5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6" h="589">
                      <a:moveTo>
                        <a:pt x="206" y="0"/>
                      </a:moveTo>
                      <a:lnTo>
                        <a:pt x="0" y="0"/>
                      </a:lnTo>
                      <a:lnTo>
                        <a:pt x="0" y="589"/>
                      </a:lnTo>
                      <a:lnTo>
                        <a:pt x="116" y="589"/>
                      </a:lnTo>
                      <a:lnTo>
                        <a:pt x="206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7213" tIns="33606" rIns="67213" bIns="33606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684936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sz="1324">
                    <a:solidFill>
                      <a:srgbClr val="505050"/>
                    </a:solidFill>
                    <a:latin typeface="Segoe UI"/>
                    <a:ea typeface="ＭＳ Ｐゴシック" charset="0"/>
                  </a:endParaRPr>
                </a:p>
              </p:txBody>
            </p:sp>
          </p:grpSp>
          <p:sp>
            <p:nvSpPr>
              <p:cNvPr id="430" name="Freeform 9"/>
              <p:cNvSpPr>
                <a:spLocks noChangeAspect="1" noEditPoints="1"/>
              </p:cNvSpPr>
              <p:nvPr/>
            </p:nvSpPr>
            <p:spPr bwMode="black">
              <a:xfrm flipH="1">
                <a:off x="9131179" y="5456566"/>
                <a:ext cx="408830" cy="555296"/>
              </a:xfrm>
              <a:custGeom>
                <a:avLst/>
                <a:gdLst>
                  <a:gd name="T0" fmla="*/ 124 w 133"/>
                  <a:gd name="T1" fmla="*/ 0 h 182"/>
                  <a:gd name="T2" fmla="*/ 8 w 133"/>
                  <a:gd name="T3" fmla="*/ 0 h 182"/>
                  <a:gd name="T4" fmla="*/ 0 w 133"/>
                  <a:gd name="T5" fmla="*/ 8 h 182"/>
                  <a:gd name="T6" fmla="*/ 0 w 133"/>
                  <a:gd name="T7" fmla="*/ 173 h 182"/>
                  <a:gd name="T8" fmla="*/ 8 w 133"/>
                  <a:gd name="T9" fmla="*/ 182 h 182"/>
                  <a:gd name="T10" fmla="*/ 124 w 133"/>
                  <a:gd name="T11" fmla="*/ 182 h 182"/>
                  <a:gd name="T12" fmla="*/ 133 w 133"/>
                  <a:gd name="T13" fmla="*/ 173 h 182"/>
                  <a:gd name="T14" fmla="*/ 133 w 133"/>
                  <a:gd name="T15" fmla="*/ 8 h 182"/>
                  <a:gd name="T16" fmla="*/ 124 w 133"/>
                  <a:gd name="T17" fmla="*/ 0 h 182"/>
                  <a:gd name="T18" fmla="*/ 123 w 133"/>
                  <a:gd name="T19" fmla="*/ 160 h 182"/>
                  <a:gd name="T20" fmla="*/ 10 w 133"/>
                  <a:gd name="T21" fmla="*/ 160 h 182"/>
                  <a:gd name="T22" fmla="*/ 10 w 133"/>
                  <a:gd name="T23" fmla="*/ 10 h 182"/>
                  <a:gd name="T24" fmla="*/ 123 w 133"/>
                  <a:gd name="T25" fmla="*/ 10 h 182"/>
                  <a:gd name="T26" fmla="*/ 123 w 133"/>
                  <a:gd name="T27" fmla="*/ 16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3" h="182">
                    <a:moveTo>
                      <a:pt x="124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3" y="0"/>
                      <a:pt x="0" y="4"/>
                      <a:pt x="0" y="8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0" y="178"/>
                      <a:pt x="3" y="182"/>
                      <a:pt x="8" y="182"/>
                    </a:cubicBezTo>
                    <a:cubicBezTo>
                      <a:pt x="124" y="182"/>
                      <a:pt x="124" y="182"/>
                      <a:pt x="124" y="182"/>
                    </a:cubicBezTo>
                    <a:cubicBezTo>
                      <a:pt x="129" y="182"/>
                      <a:pt x="133" y="178"/>
                      <a:pt x="133" y="173"/>
                    </a:cubicBezTo>
                    <a:cubicBezTo>
                      <a:pt x="133" y="8"/>
                      <a:pt x="133" y="8"/>
                      <a:pt x="133" y="8"/>
                    </a:cubicBezTo>
                    <a:cubicBezTo>
                      <a:pt x="133" y="4"/>
                      <a:pt x="129" y="0"/>
                      <a:pt x="124" y="0"/>
                    </a:cubicBezTo>
                    <a:close/>
                    <a:moveTo>
                      <a:pt x="123" y="160"/>
                    </a:moveTo>
                    <a:cubicBezTo>
                      <a:pt x="10" y="160"/>
                      <a:pt x="10" y="160"/>
                      <a:pt x="10" y="16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23" y="10"/>
                      <a:pt x="123" y="10"/>
                      <a:pt x="123" y="10"/>
                    </a:cubicBezTo>
                    <a:lnTo>
                      <a:pt x="123" y="160"/>
                    </a:lnTo>
                    <a:close/>
                  </a:path>
                </a:pathLst>
              </a:custGeom>
              <a:solidFill>
                <a:schemeClr val="tx1">
                  <a:lumMod val="75000"/>
                </a:schemeClr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4445" tIns="107556" rIns="134445" bIns="107556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85515" fontAlgn="base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765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Segoe UI"/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428" name="Freeform 427"/>
            <p:cNvSpPr>
              <a:spLocks noChangeAspect="1" noEditPoints="1"/>
            </p:cNvSpPr>
            <p:nvPr/>
          </p:nvSpPr>
          <p:spPr bwMode="black">
            <a:xfrm>
              <a:off x="9850447" y="5684929"/>
              <a:ext cx="227172" cy="226249"/>
            </a:xfrm>
            <a:custGeom>
              <a:avLst/>
              <a:gdLst>
                <a:gd name="T0" fmla="*/ 112 w 246"/>
                <a:gd name="T1" fmla="*/ 19 h 245"/>
                <a:gd name="T2" fmla="*/ 246 w 246"/>
                <a:gd name="T3" fmla="*/ 0 h 245"/>
                <a:gd name="T4" fmla="*/ 246 w 246"/>
                <a:gd name="T5" fmla="*/ 116 h 245"/>
                <a:gd name="T6" fmla="*/ 112 w 246"/>
                <a:gd name="T7" fmla="*/ 116 h 245"/>
                <a:gd name="T8" fmla="*/ 112 w 246"/>
                <a:gd name="T9" fmla="*/ 19 h 245"/>
                <a:gd name="T10" fmla="*/ 102 w 246"/>
                <a:gd name="T11" fmla="*/ 116 h 245"/>
                <a:gd name="T12" fmla="*/ 102 w 246"/>
                <a:gd name="T13" fmla="*/ 19 h 245"/>
                <a:gd name="T14" fmla="*/ 0 w 246"/>
                <a:gd name="T15" fmla="*/ 34 h 245"/>
                <a:gd name="T16" fmla="*/ 0 w 246"/>
                <a:gd name="T17" fmla="*/ 116 h 245"/>
                <a:gd name="T18" fmla="*/ 102 w 246"/>
                <a:gd name="T19" fmla="*/ 116 h 245"/>
                <a:gd name="T20" fmla="*/ 102 w 246"/>
                <a:gd name="T21" fmla="*/ 126 h 245"/>
                <a:gd name="T22" fmla="*/ 0 w 246"/>
                <a:gd name="T23" fmla="*/ 126 h 245"/>
                <a:gd name="T24" fmla="*/ 0 w 246"/>
                <a:gd name="T25" fmla="*/ 211 h 245"/>
                <a:gd name="T26" fmla="*/ 102 w 246"/>
                <a:gd name="T27" fmla="*/ 226 h 245"/>
                <a:gd name="T28" fmla="*/ 102 w 246"/>
                <a:gd name="T29" fmla="*/ 126 h 245"/>
                <a:gd name="T30" fmla="*/ 112 w 246"/>
                <a:gd name="T31" fmla="*/ 126 h 245"/>
                <a:gd name="T32" fmla="*/ 112 w 246"/>
                <a:gd name="T33" fmla="*/ 226 h 245"/>
                <a:gd name="T34" fmla="*/ 246 w 246"/>
                <a:gd name="T35" fmla="*/ 245 h 245"/>
                <a:gd name="T36" fmla="*/ 246 w 246"/>
                <a:gd name="T37" fmla="*/ 126 h 245"/>
                <a:gd name="T38" fmla="*/ 112 w 246"/>
                <a:gd name="T39" fmla="*/ 126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6" h="245">
                  <a:moveTo>
                    <a:pt x="112" y="19"/>
                  </a:moveTo>
                  <a:lnTo>
                    <a:pt x="246" y="0"/>
                  </a:lnTo>
                  <a:lnTo>
                    <a:pt x="246" y="116"/>
                  </a:lnTo>
                  <a:lnTo>
                    <a:pt x="112" y="116"/>
                  </a:lnTo>
                  <a:lnTo>
                    <a:pt x="112" y="19"/>
                  </a:lnTo>
                  <a:close/>
                  <a:moveTo>
                    <a:pt x="102" y="116"/>
                  </a:moveTo>
                  <a:lnTo>
                    <a:pt x="102" y="19"/>
                  </a:lnTo>
                  <a:lnTo>
                    <a:pt x="0" y="34"/>
                  </a:lnTo>
                  <a:lnTo>
                    <a:pt x="0" y="116"/>
                  </a:lnTo>
                  <a:lnTo>
                    <a:pt x="102" y="116"/>
                  </a:lnTo>
                  <a:close/>
                  <a:moveTo>
                    <a:pt x="102" y="126"/>
                  </a:moveTo>
                  <a:lnTo>
                    <a:pt x="0" y="126"/>
                  </a:lnTo>
                  <a:lnTo>
                    <a:pt x="0" y="211"/>
                  </a:lnTo>
                  <a:lnTo>
                    <a:pt x="102" y="226"/>
                  </a:lnTo>
                  <a:lnTo>
                    <a:pt x="102" y="126"/>
                  </a:lnTo>
                  <a:close/>
                  <a:moveTo>
                    <a:pt x="112" y="126"/>
                  </a:moveTo>
                  <a:lnTo>
                    <a:pt x="112" y="226"/>
                  </a:lnTo>
                  <a:lnTo>
                    <a:pt x="246" y="245"/>
                  </a:lnTo>
                  <a:lnTo>
                    <a:pt x="246" y="126"/>
                  </a:lnTo>
                  <a:lnTo>
                    <a:pt x="112" y="1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/>
          </p:spPr>
          <p:txBody>
            <a:bodyPr vert="horz" wrap="square" lIns="67222" tIns="33611" rIns="67222" bIns="33611" numCol="1" anchor="t" anchorCtr="0" compatLnSpc="1">
              <a:prstTxWarp prst="textNoShape">
                <a:avLst/>
              </a:prstTxWarp>
            </a:bodyPr>
            <a:lstStyle/>
            <a:p>
              <a:pPr defTabSz="672229">
                <a:defRPr/>
              </a:pPr>
              <a:endParaRPr lang="en-US" sz="1324" kern="0" dirty="0">
                <a:solidFill>
                  <a:srgbClr val="FFFFFF"/>
                </a:solidFill>
                <a:latin typeface="Segoe U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189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JT_Presentation_Template_16x9 v1">
  <a:themeElements>
    <a:clrScheme name="Custom 3">
      <a:dk1>
        <a:srgbClr val="292929"/>
      </a:dk1>
      <a:lt1>
        <a:srgbClr val="FFFFFF"/>
      </a:lt1>
      <a:dk2>
        <a:srgbClr val="00AEEF"/>
      </a:dk2>
      <a:lt2>
        <a:srgbClr val="DDDDDD"/>
      </a:lt2>
      <a:accent1>
        <a:srgbClr val="00AEEF"/>
      </a:accent1>
      <a:accent2>
        <a:srgbClr val="0071BC"/>
      </a:accent2>
      <a:accent3>
        <a:srgbClr val="00A600"/>
      </a:accent3>
      <a:accent4>
        <a:srgbClr val="8CC600"/>
      </a:accent4>
      <a:accent5>
        <a:srgbClr val="FFBE00"/>
      </a:accent5>
      <a:accent6>
        <a:srgbClr val="FF5300"/>
      </a:accent6>
      <a:hlink>
        <a:srgbClr val="00AEEF"/>
      </a:hlink>
      <a:folHlink>
        <a:srgbClr val="7030A0"/>
      </a:folHlink>
    </a:clrScheme>
    <a:fontScheme name="Custom 1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>
          <a:noFill/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sz="3200" dirty="0" err="1" smtClean="0">
            <a:gradFill>
              <a:gsLst>
                <a:gs pos="0">
                  <a:schemeClr val="tx1"/>
                </a:gs>
                <a:gs pos="86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7882867499674495FD1A2FAF2001C4" ma:contentTypeVersion="7" ma:contentTypeDescription="Create a new document." ma:contentTypeScope="" ma:versionID="6e361385cb417535436a7626e3fa53dd">
  <xsd:schema xmlns:xsd="http://www.w3.org/2001/XMLSchema" xmlns:xs="http://www.w3.org/2001/XMLSchema" xmlns:p="http://schemas.microsoft.com/office/2006/metadata/properties" xmlns:ns2="6c0e4ecf-8a5e-489a-bfd8-b9f60a6ed0d3" xmlns:ns3="a5e249cd-cddd-4664-8ef2-b6543245f1a3" targetNamespace="http://schemas.microsoft.com/office/2006/metadata/properties" ma:root="true" ma:fieldsID="24adab6fa483e733ba6fec0bfba78455" ns2:_="" ns3:_="">
    <xsd:import namespace="6c0e4ecf-8a5e-489a-bfd8-b9f60a6ed0d3"/>
    <xsd:import namespace="a5e249cd-cddd-4664-8ef2-b6543245f1a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0e4ecf-8a5e-489a-bfd8-b9f60a6ed0d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e249cd-cddd-4664-8ef2-b6543245f1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2FBEDB4-DAD9-423A-B2FE-1405AEF43574}">
  <ds:schemaRefs>
    <ds:schemaRef ds:uri="http://purl.org/dc/dcmitype/"/>
    <ds:schemaRef ds:uri="http://purl.org/dc/elements/1.1/"/>
    <ds:schemaRef ds:uri="a5e249cd-cddd-4664-8ef2-b6543245f1a3"/>
    <ds:schemaRef ds:uri="http://purl.org/dc/terms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6c0e4ecf-8a5e-489a-bfd8-b9f60a6ed0d3"/>
  </ds:schemaRefs>
</ds:datastoreItem>
</file>

<file path=customXml/itemProps2.xml><?xml version="1.0" encoding="utf-8"?>
<ds:datastoreItem xmlns:ds="http://schemas.openxmlformats.org/officeDocument/2006/customXml" ds:itemID="{420B47DB-CC58-4F99-BA9A-1768409105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0e4ecf-8a5e-489a-bfd8-b9f60a6ed0d3"/>
    <ds:schemaRef ds:uri="a5e249cd-cddd-4664-8ef2-b6543245f1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597A757-CAD7-4085-8587-4C1FEE15765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9250</TotalTime>
  <Words>936</Words>
  <Application>Microsoft Macintosh PowerPoint</Application>
  <PresentationFormat>On-screen Show (16:9)</PresentationFormat>
  <Paragraphs>201</Paragraphs>
  <Slides>21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ＭＳ Ｐゴシック</vt:lpstr>
      <vt:lpstr>Arial</vt:lpstr>
      <vt:lpstr>Calibri</vt:lpstr>
      <vt:lpstr>Segoe UI</vt:lpstr>
      <vt:lpstr>Segoe UI Light</vt:lpstr>
      <vt:lpstr>Segoe UI Semibold</vt:lpstr>
      <vt:lpstr>Segoe UI Semilight</vt:lpstr>
      <vt:lpstr>Wingdings</vt:lpstr>
      <vt:lpstr>JT_Presentation_Template_16x9 v1</vt:lpstr>
      <vt:lpstr>Identity &amp; Access Management in a Cloudy World  </vt:lpstr>
      <vt:lpstr>Who am I</vt:lpstr>
      <vt:lpstr>What is IAM, really?</vt:lpstr>
      <vt:lpstr>Network Centric Security is so 20th Century</vt:lpstr>
      <vt:lpstr>The world we live in is hyper connected</vt:lpstr>
      <vt:lpstr>Identity is the control plane</vt:lpstr>
      <vt:lpstr>You Need an Identity Centric Approach (not a network one)</vt:lpstr>
      <vt:lpstr>What No Identity Strategy Looks Like</vt:lpstr>
      <vt:lpstr>What an Identity Strategy Looks Like</vt:lpstr>
      <vt:lpstr>What an Identity Strategy Looks Like</vt:lpstr>
      <vt:lpstr>Federated AuthN Patterns – the FUTURE!</vt:lpstr>
      <vt:lpstr>A Note About SSO vs User Profile / Provisioning</vt:lpstr>
      <vt:lpstr>Overall Identity Cloud Strategy Components</vt:lpstr>
      <vt:lpstr>My Apps Don’t Support SSO</vt:lpstr>
      <vt:lpstr>Securing User Identities In the Cloud</vt:lpstr>
      <vt:lpstr>Securing User Identities In the Cloud</vt:lpstr>
      <vt:lpstr>What’s available / coming</vt:lpstr>
      <vt:lpstr>VERY High Level view of the Microsoft Cloud</vt:lpstr>
      <vt:lpstr>Key Takeaways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Kaden.Gubler@journeyteam.com</dc:creator>
  <cp:lastModifiedBy>Eric Raff</cp:lastModifiedBy>
  <cp:revision>215</cp:revision>
  <dcterms:created xsi:type="dcterms:W3CDTF">2015-08-20T14:05:37Z</dcterms:created>
  <dcterms:modified xsi:type="dcterms:W3CDTF">2018-10-11T17:33:37Z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0x010100E67882867499674495FD1A2FAF2001C4</vt:lpwstr>
  </property>
</Properties>
</file>